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4"/>
    <p:sldMasterId id="2147483696" r:id="rId5"/>
  </p:sldMasterIdLst>
  <p:notesMasterIdLst>
    <p:notesMasterId r:id="rId51"/>
  </p:notesMasterIdLst>
  <p:sldIdLst>
    <p:sldId id="256" r:id="rId6"/>
    <p:sldId id="302" r:id="rId7"/>
    <p:sldId id="299" r:id="rId8"/>
    <p:sldId id="301" r:id="rId9"/>
    <p:sldId id="300" r:id="rId10"/>
    <p:sldId id="310" r:id="rId11"/>
    <p:sldId id="321" r:id="rId12"/>
    <p:sldId id="322" r:id="rId13"/>
    <p:sldId id="258" r:id="rId14"/>
    <p:sldId id="311" r:id="rId15"/>
    <p:sldId id="286" r:id="rId16"/>
    <p:sldId id="287" r:id="rId17"/>
    <p:sldId id="294" r:id="rId18"/>
    <p:sldId id="295" r:id="rId19"/>
    <p:sldId id="288" r:id="rId20"/>
    <p:sldId id="291" r:id="rId21"/>
    <p:sldId id="308" r:id="rId22"/>
    <p:sldId id="305" r:id="rId23"/>
    <p:sldId id="289" r:id="rId24"/>
    <p:sldId id="290" r:id="rId25"/>
    <p:sldId id="306" r:id="rId26"/>
    <p:sldId id="319" r:id="rId27"/>
    <p:sldId id="320" r:id="rId28"/>
    <p:sldId id="307" r:id="rId29"/>
    <p:sldId id="312" r:id="rId30"/>
    <p:sldId id="297" r:id="rId31"/>
    <p:sldId id="257" r:id="rId32"/>
    <p:sldId id="309" r:id="rId33"/>
    <p:sldId id="282" r:id="rId34"/>
    <p:sldId id="283" r:id="rId35"/>
    <p:sldId id="261" r:id="rId36"/>
    <p:sldId id="262" r:id="rId37"/>
    <p:sldId id="263" r:id="rId38"/>
    <p:sldId id="315" r:id="rId39"/>
    <p:sldId id="318" r:id="rId40"/>
    <p:sldId id="317" r:id="rId41"/>
    <p:sldId id="303" r:id="rId42"/>
    <p:sldId id="304" r:id="rId43"/>
    <p:sldId id="313" r:id="rId44"/>
    <p:sldId id="314" r:id="rId45"/>
    <p:sldId id="264" r:id="rId46"/>
    <p:sldId id="292" r:id="rId47"/>
    <p:sldId id="293" r:id="rId48"/>
    <p:sldId id="266" r:id="rId49"/>
    <p:sldId id="298"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Helvetica Neue"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E0044-E817-4524-9EFC-EABEF61B6611}" v="3136" dt="2022-09-30T08:39:46.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54" autoAdjust="0"/>
    <p:restoredTop sz="59387" autoAdjust="0"/>
  </p:normalViewPr>
  <p:slideViewPr>
    <p:cSldViewPr snapToGrid="0">
      <p:cViewPr>
        <p:scale>
          <a:sx n="125" d="100"/>
          <a:sy n="125" d="100"/>
        </p:scale>
        <p:origin x="200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6.fntdata"/><Relationship Id="rId61"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font" Target="fonts/font1.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5.fntdata"/><Relationship Id="rId64"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s Buggins" userId="8407b6a4-f28a-4221-8562-d3ce7a8a7820" providerId="ADAL" clId="{345E0044-E817-4524-9EFC-EABEF61B6611}"/>
    <pc:docChg chg="undo custSel addSld delSld modSld sldOrd delMainMaster">
      <pc:chgData name="Ross Buggins" userId="8407b6a4-f28a-4221-8562-d3ce7a8a7820" providerId="ADAL" clId="{345E0044-E817-4524-9EFC-EABEF61B6611}" dt="2022-09-30T09:03:19.051" v="26971" actId="20577"/>
      <pc:docMkLst>
        <pc:docMk/>
      </pc:docMkLst>
      <pc:sldChg chg="modSp mod modNotesTx">
        <pc:chgData name="Ross Buggins" userId="8407b6a4-f28a-4221-8562-d3ce7a8a7820" providerId="ADAL" clId="{345E0044-E817-4524-9EFC-EABEF61B6611}" dt="2022-09-30T09:03:19.051" v="26971" actId="20577"/>
        <pc:sldMkLst>
          <pc:docMk/>
          <pc:sldMk cId="0" sldId="256"/>
        </pc:sldMkLst>
        <pc:spChg chg="mod">
          <ac:chgData name="Ross Buggins" userId="8407b6a4-f28a-4221-8562-d3ce7a8a7820" providerId="ADAL" clId="{345E0044-E817-4524-9EFC-EABEF61B6611}" dt="2022-09-29T11:57:22.358" v="9356" actId="6549"/>
          <ac:spMkLst>
            <pc:docMk/>
            <pc:sldMk cId="0" sldId="256"/>
            <ac:spMk id="319" creationId="{00000000-0000-0000-0000-000000000000}"/>
          </ac:spMkLst>
        </pc:spChg>
      </pc:sldChg>
      <pc:sldChg chg="modSp mod ord modNotesTx">
        <pc:chgData name="Ross Buggins" userId="8407b6a4-f28a-4221-8562-d3ce7a8a7820" providerId="ADAL" clId="{345E0044-E817-4524-9EFC-EABEF61B6611}" dt="2022-09-30T07:16:00.937" v="17783" actId="20577"/>
        <pc:sldMkLst>
          <pc:docMk/>
          <pc:sldMk cId="0" sldId="257"/>
        </pc:sldMkLst>
        <pc:spChg chg="mod">
          <ac:chgData name="Ross Buggins" userId="8407b6a4-f28a-4221-8562-d3ce7a8a7820" providerId="ADAL" clId="{345E0044-E817-4524-9EFC-EABEF61B6611}" dt="2022-09-29T10:39:39.467" v="5662" actId="20577"/>
          <ac:spMkLst>
            <pc:docMk/>
            <pc:sldMk cId="0" sldId="257"/>
            <ac:spMk id="327" creationId="{00000000-0000-0000-0000-000000000000}"/>
          </ac:spMkLst>
        </pc:spChg>
        <pc:spChg chg="mod">
          <ac:chgData name="Ross Buggins" userId="8407b6a4-f28a-4221-8562-d3ce7a8a7820" providerId="ADAL" clId="{345E0044-E817-4524-9EFC-EABEF61B6611}" dt="2022-09-29T10:39:22.686" v="5650" actId="1076"/>
          <ac:spMkLst>
            <pc:docMk/>
            <pc:sldMk cId="0" sldId="257"/>
            <ac:spMk id="328" creationId="{00000000-0000-0000-0000-000000000000}"/>
          </ac:spMkLst>
        </pc:spChg>
      </pc:sldChg>
      <pc:sldChg chg="addSp delSp modSp mod modNotesTx">
        <pc:chgData name="Ross Buggins" userId="8407b6a4-f28a-4221-8562-d3ce7a8a7820" providerId="ADAL" clId="{345E0044-E817-4524-9EFC-EABEF61B6611}" dt="2022-09-30T08:19:40.921" v="23506" actId="20577"/>
        <pc:sldMkLst>
          <pc:docMk/>
          <pc:sldMk cId="0" sldId="258"/>
        </pc:sldMkLst>
        <pc:spChg chg="add mod">
          <ac:chgData name="Ross Buggins" userId="8407b6a4-f28a-4221-8562-d3ce7a8a7820" providerId="ADAL" clId="{345E0044-E817-4524-9EFC-EABEF61B6611}" dt="2022-09-29T14:07:14.343" v="10927" actId="20577"/>
          <ac:spMkLst>
            <pc:docMk/>
            <pc:sldMk cId="0" sldId="258"/>
            <ac:spMk id="3" creationId="{797A5CB0-67F6-47D6-AE81-45F537950319}"/>
          </ac:spMkLst>
        </pc:spChg>
        <pc:spChg chg="add mod">
          <ac:chgData name="Ross Buggins" userId="8407b6a4-f28a-4221-8562-d3ce7a8a7820" providerId="ADAL" clId="{345E0044-E817-4524-9EFC-EABEF61B6611}" dt="2022-09-29T07:23:42.395" v="176" actId="1076"/>
          <ac:spMkLst>
            <pc:docMk/>
            <pc:sldMk cId="0" sldId="258"/>
            <ac:spMk id="4" creationId="{19FEB6B0-12BF-41A3-A5AB-239584F6BB27}"/>
          </ac:spMkLst>
        </pc:spChg>
        <pc:spChg chg="add mod">
          <ac:chgData name="Ross Buggins" userId="8407b6a4-f28a-4221-8562-d3ce7a8a7820" providerId="ADAL" clId="{345E0044-E817-4524-9EFC-EABEF61B6611}" dt="2022-09-29T07:23:42.395" v="176" actId="1076"/>
          <ac:spMkLst>
            <pc:docMk/>
            <pc:sldMk cId="0" sldId="258"/>
            <ac:spMk id="10" creationId="{532D4110-668F-4B71-A621-3428CF46EF6B}"/>
          </ac:spMkLst>
        </pc:spChg>
        <pc:spChg chg="add mod">
          <ac:chgData name="Ross Buggins" userId="8407b6a4-f28a-4221-8562-d3ce7a8a7820" providerId="ADAL" clId="{345E0044-E817-4524-9EFC-EABEF61B6611}" dt="2022-09-29T07:23:42.395" v="176" actId="1076"/>
          <ac:spMkLst>
            <pc:docMk/>
            <pc:sldMk cId="0" sldId="258"/>
            <ac:spMk id="11" creationId="{2E520BDC-8C1C-4236-A9F3-416852E1B60A}"/>
          </ac:spMkLst>
        </pc:spChg>
        <pc:spChg chg="add mod">
          <ac:chgData name="Ross Buggins" userId="8407b6a4-f28a-4221-8562-d3ce7a8a7820" providerId="ADAL" clId="{345E0044-E817-4524-9EFC-EABEF61B6611}" dt="2022-09-29T07:23:42.395" v="176" actId="1076"/>
          <ac:spMkLst>
            <pc:docMk/>
            <pc:sldMk cId="0" sldId="258"/>
            <ac:spMk id="12" creationId="{DF4F222D-F3A4-47CC-BF92-D4C667146786}"/>
          </ac:spMkLst>
        </pc:spChg>
        <pc:spChg chg="add mod">
          <ac:chgData name="Ross Buggins" userId="8407b6a4-f28a-4221-8562-d3ce7a8a7820" providerId="ADAL" clId="{345E0044-E817-4524-9EFC-EABEF61B6611}" dt="2022-09-29T07:43:21.231" v="1706" actId="20577"/>
          <ac:spMkLst>
            <pc:docMk/>
            <pc:sldMk cId="0" sldId="258"/>
            <ac:spMk id="13" creationId="{BC6D7D5B-3726-4667-950A-2E1B55E0F27B}"/>
          </ac:spMkLst>
        </pc:spChg>
        <pc:spChg chg="add mod">
          <ac:chgData name="Ross Buggins" userId="8407b6a4-f28a-4221-8562-d3ce7a8a7820" providerId="ADAL" clId="{345E0044-E817-4524-9EFC-EABEF61B6611}" dt="2022-09-29T07:24:02.411" v="185" actId="571"/>
          <ac:spMkLst>
            <pc:docMk/>
            <pc:sldMk cId="0" sldId="258"/>
            <ac:spMk id="14" creationId="{F06A0E0D-66CE-4D2C-BBB6-D3AF6949B20C}"/>
          </ac:spMkLst>
        </pc:spChg>
        <pc:spChg chg="del mod">
          <ac:chgData name="Ross Buggins" userId="8407b6a4-f28a-4221-8562-d3ce7a8a7820" providerId="ADAL" clId="{345E0044-E817-4524-9EFC-EABEF61B6611}" dt="2022-09-29T07:22:40.916" v="115" actId="478"/>
          <ac:spMkLst>
            <pc:docMk/>
            <pc:sldMk cId="0" sldId="258"/>
            <ac:spMk id="335" creationId="{00000000-0000-0000-0000-000000000000}"/>
          </ac:spMkLst>
        </pc:spChg>
        <pc:spChg chg="del">
          <ac:chgData name="Ross Buggins" userId="8407b6a4-f28a-4221-8562-d3ce7a8a7820" providerId="ADAL" clId="{345E0044-E817-4524-9EFC-EABEF61B6611}" dt="2022-09-29T07:22:35.029" v="112" actId="478"/>
          <ac:spMkLst>
            <pc:docMk/>
            <pc:sldMk cId="0" sldId="258"/>
            <ac:spMk id="338" creationId="{00000000-0000-0000-0000-000000000000}"/>
          </ac:spMkLst>
        </pc:spChg>
        <pc:spChg chg="del">
          <ac:chgData name="Ross Buggins" userId="8407b6a4-f28a-4221-8562-d3ce7a8a7820" providerId="ADAL" clId="{345E0044-E817-4524-9EFC-EABEF61B6611}" dt="2022-09-29T07:22:36.100" v="113" actId="478"/>
          <ac:spMkLst>
            <pc:docMk/>
            <pc:sldMk cId="0" sldId="258"/>
            <ac:spMk id="339" creationId="{00000000-0000-0000-0000-000000000000}"/>
          </ac:spMkLst>
        </pc:spChg>
        <pc:picChg chg="del">
          <ac:chgData name="Ross Buggins" userId="8407b6a4-f28a-4221-8562-d3ce7a8a7820" providerId="ADAL" clId="{345E0044-E817-4524-9EFC-EABEF61B6611}" dt="2022-09-29T07:22:42.126" v="117" actId="478"/>
          <ac:picMkLst>
            <pc:docMk/>
            <pc:sldMk cId="0" sldId="258"/>
            <ac:picMk id="337" creationId="{00000000-0000-0000-0000-000000000000}"/>
          </ac:picMkLst>
        </pc:picChg>
      </pc:sldChg>
      <pc:sldChg chg="del">
        <pc:chgData name="Ross Buggins" userId="8407b6a4-f28a-4221-8562-d3ce7a8a7820" providerId="ADAL" clId="{345E0044-E817-4524-9EFC-EABEF61B6611}" dt="2022-09-29T08:13:20.527" v="2569" actId="47"/>
        <pc:sldMkLst>
          <pc:docMk/>
          <pc:sldMk cId="0" sldId="259"/>
        </pc:sldMkLst>
      </pc:sldChg>
      <pc:sldChg chg="del">
        <pc:chgData name="Ross Buggins" userId="8407b6a4-f28a-4221-8562-d3ce7a8a7820" providerId="ADAL" clId="{345E0044-E817-4524-9EFC-EABEF61B6611}" dt="2022-09-29T08:13:22.879" v="2570" actId="47"/>
        <pc:sldMkLst>
          <pc:docMk/>
          <pc:sldMk cId="0" sldId="260"/>
        </pc:sldMkLst>
      </pc:sldChg>
      <pc:sldChg chg="modSp mod modNotesTx">
        <pc:chgData name="Ross Buggins" userId="8407b6a4-f28a-4221-8562-d3ce7a8a7820" providerId="ADAL" clId="{345E0044-E817-4524-9EFC-EABEF61B6611}" dt="2022-09-30T08:40:07.006" v="24908" actId="20577"/>
        <pc:sldMkLst>
          <pc:docMk/>
          <pc:sldMk cId="0" sldId="261"/>
        </pc:sldMkLst>
        <pc:spChg chg="mod">
          <ac:chgData name="Ross Buggins" userId="8407b6a4-f28a-4221-8562-d3ce7a8a7820" providerId="ADAL" clId="{345E0044-E817-4524-9EFC-EABEF61B6611}" dt="2022-09-30T08:40:07.006" v="24908" actId="20577"/>
          <ac:spMkLst>
            <pc:docMk/>
            <pc:sldMk cId="0" sldId="261"/>
            <ac:spMk id="364" creationId="{00000000-0000-0000-0000-000000000000}"/>
          </ac:spMkLst>
        </pc:spChg>
        <pc:spChg chg="mod">
          <ac:chgData name="Ross Buggins" userId="8407b6a4-f28a-4221-8562-d3ce7a8a7820" providerId="ADAL" clId="{345E0044-E817-4524-9EFC-EABEF61B6611}" dt="2022-09-30T07:22:30.462" v="18794" actId="313"/>
          <ac:spMkLst>
            <pc:docMk/>
            <pc:sldMk cId="0" sldId="261"/>
            <ac:spMk id="365" creationId="{00000000-0000-0000-0000-000000000000}"/>
          </ac:spMkLst>
        </pc:spChg>
      </pc:sldChg>
      <pc:sldChg chg="modSp mod modNotesTx">
        <pc:chgData name="Ross Buggins" userId="8407b6a4-f28a-4221-8562-d3ce7a8a7820" providerId="ADAL" clId="{345E0044-E817-4524-9EFC-EABEF61B6611}" dt="2022-09-30T08:41:47.021" v="25150" actId="313"/>
        <pc:sldMkLst>
          <pc:docMk/>
          <pc:sldMk cId="0" sldId="262"/>
        </pc:sldMkLst>
        <pc:spChg chg="mod">
          <ac:chgData name="Ross Buggins" userId="8407b6a4-f28a-4221-8562-d3ce7a8a7820" providerId="ADAL" clId="{345E0044-E817-4524-9EFC-EABEF61B6611}" dt="2022-09-29T10:35:13.534" v="5501" actId="20577"/>
          <ac:spMkLst>
            <pc:docMk/>
            <pc:sldMk cId="0" sldId="262"/>
            <ac:spMk id="373" creationId="{00000000-0000-0000-0000-000000000000}"/>
          </ac:spMkLst>
        </pc:spChg>
      </pc:sldChg>
      <pc:sldChg chg="modSp mod modNotesTx">
        <pc:chgData name="Ross Buggins" userId="8407b6a4-f28a-4221-8562-d3ce7a8a7820" providerId="ADAL" clId="{345E0044-E817-4524-9EFC-EABEF61B6611}" dt="2022-09-30T08:44:48.790" v="25354" actId="20577"/>
        <pc:sldMkLst>
          <pc:docMk/>
          <pc:sldMk cId="0" sldId="263"/>
        </pc:sldMkLst>
        <pc:spChg chg="mod">
          <ac:chgData name="Ross Buggins" userId="8407b6a4-f28a-4221-8562-d3ce7a8a7820" providerId="ADAL" clId="{345E0044-E817-4524-9EFC-EABEF61B6611}" dt="2022-09-30T07:26:00.696" v="19142" actId="20577"/>
          <ac:spMkLst>
            <pc:docMk/>
            <pc:sldMk cId="0" sldId="263"/>
            <ac:spMk id="380" creationId="{00000000-0000-0000-0000-000000000000}"/>
          </ac:spMkLst>
        </pc:spChg>
      </pc:sldChg>
      <pc:sldChg chg="modSp mod ord modNotesTx">
        <pc:chgData name="Ross Buggins" userId="8407b6a4-f28a-4221-8562-d3ce7a8a7820" providerId="ADAL" clId="{345E0044-E817-4524-9EFC-EABEF61B6611}" dt="2022-09-30T07:46:37.078" v="20887" actId="20577"/>
        <pc:sldMkLst>
          <pc:docMk/>
          <pc:sldMk cId="0" sldId="264"/>
        </pc:sldMkLst>
        <pc:spChg chg="mod">
          <ac:chgData name="Ross Buggins" userId="8407b6a4-f28a-4221-8562-d3ce7a8a7820" providerId="ADAL" clId="{345E0044-E817-4524-9EFC-EABEF61B6611}" dt="2022-09-30T07:44:09.466" v="20764" actId="20577"/>
          <ac:spMkLst>
            <pc:docMk/>
            <pc:sldMk cId="0" sldId="264"/>
            <ac:spMk id="386" creationId="{00000000-0000-0000-0000-000000000000}"/>
          </ac:spMkLst>
        </pc:spChg>
        <pc:picChg chg="mod">
          <ac:chgData name="Ross Buggins" userId="8407b6a4-f28a-4221-8562-d3ce7a8a7820" providerId="ADAL" clId="{345E0044-E817-4524-9EFC-EABEF61B6611}" dt="2022-09-29T11:27:15.854" v="9272" actId="14100"/>
          <ac:picMkLst>
            <pc:docMk/>
            <pc:sldMk cId="0" sldId="264"/>
            <ac:picMk id="387" creationId="{00000000-0000-0000-0000-000000000000}"/>
          </ac:picMkLst>
        </pc:picChg>
      </pc:sldChg>
      <pc:sldChg chg="modSp del mod ord modNotesTx">
        <pc:chgData name="Ross Buggins" userId="8407b6a4-f28a-4221-8562-d3ce7a8a7820" providerId="ADAL" clId="{345E0044-E817-4524-9EFC-EABEF61B6611}" dt="2022-09-30T08:07:04.273" v="21995" actId="47"/>
        <pc:sldMkLst>
          <pc:docMk/>
          <pc:sldMk cId="0" sldId="265"/>
        </pc:sldMkLst>
        <pc:spChg chg="mod">
          <ac:chgData name="Ross Buggins" userId="8407b6a4-f28a-4221-8562-d3ce7a8a7820" providerId="ADAL" clId="{345E0044-E817-4524-9EFC-EABEF61B6611}" dt="2022-09-30T08:06:02.955" v="21912" actId="20577"/>
          <ac:spMkLst>
            <pc:docMk/>
            <pc:sldMk cId="0" sldId="265"/>
            <ac:spMk id="393" creationId="{00000000-0000-0000-0000-000000000000}"/>
          </ac:spMkLst>
        </pc:spChg>
      </pc:sldChg>
      <pc:sldChg chg="modSp mod modNotesTx">
        <pc:chgData name="Ross Buggins" userId="8407b6a4-f28a-4221-8562-d3ce7a8a7820" providerId="ADAL" clId="{345E0044-E817-4524-9EFC-EABEF61B6611}" dt="2022-09-30T08:07:54.863" v="22093" actId="20577"/>
        <pc:sldMkLst>
          <pc:docMk/>
          <pc:sldMk cId="0" sldId="266"/>
        </pc:sldMkLst>
        <pc:spChg chg="mod">
          <ac:chgData name="Ross Buggins" userId="8407b6a4-f28a-4221-8562-d3ce7a8a7820" providerId="ADAL" clId="{345E0044-E817-4524-9EFC-EABEF61B6611}" dt="2022-09-29T10:36:57.482" v="5542" actId="20577"/>
          <ac:spMkLst>
            <pc:docMk/>
            <pc:sldMk cId="0" sldId="266"/>
            <ac:spMk id="401" creationId="{00000000-0000-0000-0000-000000000000}"/>
          </ac:spMkLst>
        </pc:spChg>
      </pc:sldChg>
      <pc:sldChg chg="del">
        <pc:chgData name="Ross Buggins" userId="8407b6a4-f28a-4221-8562-d3ce7a8a7820" providerId="ADAL" clId="{345E0044-E817-4524-9EFC-EABEF61B6611}" dt="2022-09-29T08:25:38.755" v="3579" actId="47"/>
        <pc:sldMkLst>
          <pc:docMk/>
          <pc:sldMk cId="0" sldId="267"/>
        </pc:sldMkLst>
      </pc:sldChg>
      <pc:sldChg chg="del">
        <pc:chgData name="Ross Buggins" userId="8407b6a4-f28a-4221-8562-d3ce7a8a7820" providerId="ADAL" clId="{345E0044-E817-4524-9EFC-EABEF61B6611}" dt="2022-09-29T10:36:28.742" v="5508" actId="47"/>
        <pc:sldMkLst>
          <pc:docMk/>
          <pc:sldMk cId="0" sldId="268"/>
        </pc:sldMkLst>
      </pc:sldChg>
      <pc:sldChg chg="del">
        <pc:chgData name="Ross Buggins" userId="8407b6a4-f28a-4221-8562-d3ce7a8a7820" providerId="ADAL" clId="{345E0044-E817-4524-9EFC-EABEF61B6611}" dt="2022-09-29T10:36:31.749" v="5509" actId="47"/>
        <pc:sldMkLst>
          <pc:docMk/>
          <pc:sldMk cId="0" sldId="270"/>
        </pc:sldMkLst>
      </pc:sldChg>
      <pc:sldChg chg="del">
        <pc:chgData name="Ross Buggins" userId="8407b6a4-f28a-4221-8562-d3ce7a8a7820" providerId="ADAL" clId="{345E0044-E817-4524-9EFC-EABEF61B6611}" dt="2022-09-29T08:01:20.908" v="1835" actId="47"/>
        <pc:sldMkLst>
          <pc:docMk/>
          <pc:sldMk cId="0" sldId="271"/>
        </pc:sldMkLst>
      </pc:sldChg>
      <pc:sldChg chg="del">
        <pc:chgData name="Ross Buggins" userId="8407b6a4-f28a-4221-8562-d3ce7a8a7820" providerId="ADAL" clId="{345E0044-E817-4524-9EFC-EABEF61B6611}" dt="2022-09-29T08:01:23.261" v="1836" actId="47"/>
        <pc:sldMkLst>
          <pc:docMk/>
          <pc:sldMk cId="0" sldId="273"/>
        </pc:sldMkLst>
      </pc:sldChg>
      <pc:sldChg chg="del">
        <pc:chgData name="Ross Buggins" userId="8407b6a4-f28a-4221-8562-d3ce7a8a7820" providerId="ADAL" clId="{345E0044-E817-4524-9EFC-EABEF61B6611}" dt="2022-09-29T08:01:25.227" v="1837" actId="47"/>
        <pc:sldMkLst>
          <pc:docMk/>
          <pc:sldMk cId="0" sldId="274"/>
        </pc:sldMkLst>
      </pc:sldChg>
      <pc:sldChg chg="del">
        <pc:chgData name="Ross Buggins" userId="8407b6a4-f28a-4221-8562-d3ce7a8a7820" providerId="ADAL" clId="{345E0044-E817-4524-9EFC-EABEF61B6611}" dt="2022-09-29T08:01:26.591" v="1838" actId="47"/>
        <pc:sldMkLst>
          <pc:docMk/>
          <pc:sldMk cId="0" sldId="275"/>
        </pc:sldMkLst>
      </pc:sldChg>
      <pc:sldChg chg="del">
        <pc:chgData name="Ross Buggins" userId="8407b6a4-f28a-4221-8562-d3ce7a8a7820" providerId="ADAL" clId="{345E0044-E817-4524-9EFC-EABEF61B6611}" dt="2022-09-29T08:01:27.559" v="1839" actId="47"/>
        <pc:sldMkLst>
          <pc:docMk/>
          <pc:sldMk cId="0" sldId="276"/>
        </pc:sldMkLst>
      </pc:sldChg>
      <pc:sldChg chg="del">
        <pc:chgData name="Ross Buggins" userId="8407b6a4-f28a-4221-8562-d3ce7a8a7820" providerId="ADAL" clId="{345E0044-E817-4524-9EFC-EABEF61B6611}" dt="2022-09-29T08:01:28.293" v="1840" actId="47"/>
        <pc:sldMkLst>
          <pc:docMk/>
          <pc:sldMk cId="0" sldId="277"/>
        </pc:sldMkLst>
      </pc:sldChg>
      <pc:sldChg chg="del">
        <pc:chgData name="Ross Buggins" userId="8407b6a4-f28a-4221-8562-d3ce7a8a7820" providerId="ADAL" clId="{345E0044-E817-4524-9EFC-EABEF61B6611}" dt="2022-09-29T08:01:28.900" v="1841" actId="47"/>
        <pc:sldMkLst>
          <pc:docMk/>
          <pc:sldMk cId="0" sldId="278"/>
        </pc:sldMkLst>
      </pc:sldChg>
      <pc:sldChg chg="del">
        <pc:chgData name="Ross Buggins" userId="8407b6a4-f28a-4221-8562-d3ce7a8a7820" providerId="ADAL" clId="{345E0044-E817-4524-9EFC-EABEF61B6611}" dt="2022-09-29T08:01:29.549" v="1842" actId="47"/>
        <pc:sldMkLst>
          <pc:docMk/>
          <pc:sldMk cId="0" sldId="279"/>
        </pc:sldMkLst>
      </pc:sldChg>
      <pc:sldChg chg="del">
        <pc:chgData name="Ross Buggins" userId="8407b6a4-f28a-4221-8562-d3ce7a8a7820" providerId="ADAL" clId="{345E0044-E817-4524-9EFC-EABEF61B6611}" dt="2022-09-29T08:01:30.350" v="1843" actId="47"/>
        <pc:sldMkLst>
          <pc:docMk/>
          <pc:sldMk cId="0" sldId="280"/>
        </pc:sldMkLst>
      </pc:sldChg>
      <pc:sldChg chg="del">
        <pc:chgData name="Ross Buggins" userId="8407b6a4-f28a-4221-8562-d3ce7a8a7820" providerId="ADAL" clId="{345E0044-E817-4524-9EFC-EABEF61B6611}" dt="2022-09-29T08:01:31.402" v="1844" actId="47"/>
        <pc:sldMkLst>
          <pc:docMk/>
          <pc:sldMk cId="0" sldId="281"/>
        </pc:sldMkLst>
      </pc:sldChg>
      <pc:sldChg chg="modTransition modNotesTx">
        <pc:chgData name="Ross Buggins" userId="8407b6a4-f28a-4221-8562-d3ce7a8a7820" providerId="ADAL" clId="{345E0044-E817-4524-9EFC-EABEF61B6611}" dt="2022-09-30T08:39:46.738" v="24902"/>
        <pc:sldMkLst>
          <pc:docMk/>
          <pc:sldMk cId="2240497796" sldId="282"/>
        </pc:sldMkLst>
      </pc:sldChg>
      <pc:sldChg chg="modNotesTx">
        <pc:chgData name="Ross Buggins" userId="8407b6a4-f28a-4221-8562-d3ce7a8a7820" providerId="ADAL" clId="{345E0044-E817-4524-9EFC-EABEF61B6611}" dt="2022-09-30T08:39:44.778" v="24901" actId="20577"/>
        <pc:sldMkLst>
          <pc:docMk/>
          <pc:sldMk cId="1684580135" sldId="283"/>
        </pc:sldMkLst>
      </pc:sldChg>
      <pc:sldChg chg="del">
        <pc:chgData name="Ross Buggins" userId="8407b6a4-f28a-4221-8562-d3ce7a8a7820" providerId="ADAL" clId="{345E0044-E817-4524-9EFC-EABEF61B6611}" dt="2022-09-29T08:01:55.130" v="1845" actId="47"/>
        <pc:sldMkLst>
          <pc:docMk/>
          <pc:sldMk cId="0" sldId="284"/>
        </pc:sldMkLst>
      </pc:sldChg>
      <pc:sldChg chg="add del">
        <pc:chgData name="Ross Buggins" userId="8407b6a4-f28a-4221-8562-d3ce7a8a7820" providerId="ADAL" clId="{345E0044-E817-4524-9EFC-EABEF61B6611}" dt="2022-09-29T08:13:27.538" v="2571" actId="47"/>
        <pc:sldMkLst>
          <pc:docMk/>
          <pc:sldMk cId="243325522" sldId="285"/>
        </pc:sldMkLst>
      </pc:sldChg>
      <pc:sldChg chg="addSp delSp modSp add mod modNotesTx">
        <pc:chgData name="Ross Buggins" userId="8407b6a4-f28a-4221-8562-d3ce7a8a7820" providerId="ADAL" clId="{345E0044-E817-4524-9EFC-EABEF61B6611}" dt="2022-09-30T08:22:37.812" v="23993" actId="20577"/>
        <pc:sldMkLst>
          <pc:docMk/>
          <pc:sldMk cId="1315479585" sldId="286"/>
        </pc:sldMkLst>
        <pc:spChg chg="mod">
          <ac:chgData name="Ross Buggins" userId="8407b6a4-f28a-4221-8562-d3ce7a8a7820" providerId="ADAL" clId="{345E0044-E817-4524-9EFC-EABEF61B6611}" dt="2022-09-29T13:21:02.036" v="10915" actId="20577"/>
          <ac:spMkLst>
            <pc:docMk/>
            <pc:sldMk cId="1315479585" sldId="286"/>
            <ac:spMk id="3" creationId="{797A5CB0-67F6-47D6-AE81-45F537950319}"/>
          </ac:spMkLst>
        </pc:spChg>
        <pc:spChg chg="mod">
          <ac:chgData name="Ross Buggins" userId="8407b6a4-f28a-4221-8562-d3ce7a8a7820" providerId="ADAL" clId="{345E0044-E817-4524-9EFC-EABEF61B6611}" dt="2022-09-29T14:49:54.359" v="11776" actId="1076"/>
          <ac:spMkLst>
            <pc:docMk/>
            <pc:sldMk cId="1315479585" sldId="286"/>
            <ac:spMk id="4" creationId="{19FEB6B0-12BF-41A3-A5AB-239584F6BB27}"/>
          </ac:spMkLst>
        </pc:spChg>
        <pc:spChg chg="add mod">
          <ac:chgData name="Ross Buggins" userId="8407b6a4-f28a-4221-8562-d3ce7a8a7820" providerId="ADAL" clId="{345E0044-E817-4524-9EFC-EABEF61B6611}" dt="2022-09-29T14:51:15.086" v="11792" actId="1076"/>
          <ac:spMkLst>
            <pc:docMk/>
            <pc:sldMk cId="1315479585" sldId="286"/>
            <ac:spMk id="6" creationId="{FD4D7117-8D7F-4622-A760-A3888FF6960E}"/>
          </ac:spMkLst>
        </pc:spChg>
        <pc:spChg chg="mod">
          <ac:chgData name="Ross Buggins" userId="8407b6a4-f28a-4221-8562-d3ce7a8a7820" providerId="ADAL" clId="{345E0044-E817-4524-9EFC-EABEF61B6611}" dt="2022-09-29T07:26:48.938" v="291" actId="1076"/>
          <ac:spMkLst>
            <pc:docMk/>
            <pc:sldMk cId="1315479585" sldId="286"/>
            <ac:spMk id="10" creationId="{532D4110-668F-4B71-A621-3428CF46EF6B}"/>
          </ac:spMkLst>
        </pc:spChg>
        <pc:spChg chg="mod ord">
          <ac:chgData name="Ross Buggins" userId="8407b6a4-f28a-4221-8562-d3ce7a8a7820" providerId="ADAL" clId="{345E0044-E817-4524-9EFC-EABEF61B6611}" dt="2022-09-29T14:33:20.925" v="11349" actId="166"/>
          <ac:spMkLst>
            <pc:docMk/>
            <pc:sldMk cId="1315479585" sldId="286"/>
            <ac:spMk id="11" creationId="{2E520BDC-8C1C-4236-A9F3-416852E1B60A}"/>
          </ac:spMkLst>
        </pc:spChg>
        <pc:spChg chg="mod">
          <ac:chgData name="Ross Buggins" userId="8407b6a4-f28a-4221-8562-d3ce7a8a7820" providerId="ADAL" clId="{345E0044-E817-4524-9EFC-EABEF61B6611}" dt="2022-09-29T13:19:59.356" v="10851" actId="1076"/>
          <ac:spMkLst>
            <pc:docMk/>
            <pc:sldMk cId="1315479585" sldId="286"/>
            <ac:spMk id="12" creationId="{DF4F222D-F3A4-47CC-BF92-D4C667146786}"/>
          </ac:spMkLst>
        </pc:spChg>
        <pc:spChg chg="mod">
          <ac:chgData name="Ross Buggins" userId="8407b6a4-f28a-4221-8562-d3ce7a8a7820" providerId="ADAL" clId="{345E0044-E817-4524-9EFC-EABEF61B6611}" dt="2022-09-29T14:51:03.472" v="11789" actId="1076"/>
          <ac:spMkLst>
            <pc:docMk/>
            <pc:sldMk cId="1315479585" sldId="286"/>
            <ac:spMk id="13" creationId="{BC6D7D5B-3726-4667-950A-2E1B55E0F27B}"/>
          </ac:spMkLst>
        </pc:spChg>
        <pc:spChg chg="mod">
          <ac:chgData name="Ross Buggins" userId="8407b6a4-f28a-4221-8562-d3ce7a8a7820" providerId="ADAL" clId="{345E0044-E817-4524-9EFC-EABEF61B6611}" dt="2022-09-29T07:40:26.409" v="1590" actId="1076"/>
          <ac:spMkLst>
            <pc:docMk/>
            <pc:sldMk cId="1315479585" sldId="286"/>
            <ac:spMk id="14" creationId="{F06A0E0D-66CE-4D2C-BBB6-D3AF6949B20C}"/>
          </ac:spMkLst>
        </pc:spChg>
        <pc:spChg chg="add mod">
          <ac:chgData name="Ross Buggins" userId="8407b6a4-f28a-4221-8562-d3ce7a8a7820" providerId="ADAL" clId="{345E0044-E817-4524-9EFC-EABEF61B6611}" dt="2022-09-29T14:51:12.556" v="11791" actId="1076"/>
          <ac:spMkLst>
            <pc:docMk/>
            <pc:sldMk cId="1315479585" sldId="286"/>
            <ac:spMk id="15" creationId="{B55C9FB0-1BF0-4876-9839-800FABAC7ABB}"/>
          </ac:spMkLst>
        </pc:spChg>
        <pc:spChg chg="add mod">
          <ac:chgData name="Ross Buggins" userId="8407b6a4-f28a-4221-8562-d3ce7a8a7820" providerId="ADAL" clId="{345E0044-E817-4524-9EFC-EABEF61B6611}" dt="2022-09-29T13:21:05.089" v="10916" actId="1076"/>
          <ac:spMkLst>
            <pc:docMk/>
            <pc:sldMk cId="1315479585" sldId="286"/>
            <ac:spMk id="35" creationId="{38040EFD-3B85-4599-9498-DE04264E86F3}"/>
          </ac:spMkLst>
        </pc:spChg>
        <pc:spChg chg="add mod">
          <ac:chgData name="Ross Buggins" userId="8407b6a4-f28a-4221-8562-d3ce7a8a7820" providerId="ADAL" clId="{345E0044-E817-4524-9EFC-EABEF61B6611}" dt="2022-09-29T13:20:50.552" v="10883" actId="1076"/>
          <ac:spMkLst>
            <pc:docMk/>
            <pc:sldMk cId="1315479585" sldId="286"/>
            <ac:spMk id="42" creationId="{C56B71D7-5AD3-4D67-97EF-E77AED410047}"/>
          </ac:spMkLst>
        </pc:spChg>
        <pc:cxnChg chg="add mod">
          <ac:chgData name="Ross Buggins" userId="8407b6a4-f28a-4221-8562-d3ce7a8a7820" providerId="ADAL" clId="{345E0044-E817-4524-9EFC-EABEF61B6611}" dt="2022-09-29T14:50:45.949" v="11784" actId="692"/>
          <ac:cxnSpMkLst>
            <pc:docMk/>
            <pc:sldMk cId="1315479585" sldId="286"/>
            <ac:cxnSpMk id="5" creationId="{9E2C8ED2-DB4B-4325-9D19-D03265A9CB41}"/>
          </ac:cxnSpMkLst>
        </pc:cxnChg>
        <pc:cxnChg chg="add del mod">
          <ac:chgData name="Ross Buggins" userId="8407b6a4-f28a-4221-8562-d3ce7a8a7820" providerId="ADAL" clId="{345E0044-E817-4524-9EFC-EABEF61B6611}" dt="2022-09-29T14:50:56.543" v="11787" actId="478"/>
          <ac:cxnSpMkLst>
            <pc:docMk/>
            <pc:sldMk cId="1315479585" sldId="286"/>
            <ac:cxnSpMk id="8" creationId="{5D8E31A1-2631-4BF7-BF2B-D1FB68E670D5}"/>
          </ac:cxnSpMkLst>
        </pc:cxnChg>
        <pc:cxnChg chg="add mod">
          <ac:chgData name="Ross Buggins" userId="8407b6a4-f28a-4221-8562-d3ce7a8a7820" providerId="ADAL" clId="{345E0044-E817-4524-9EFC-EABEF61B6611}" dt="2022-09-29T13:20:21.944" v="10861" actId="1076"/>
          <ac:cxnSpMkLst>
            <pc:docMk/>
            <pc:sldMk cId="1315479585" sldId="286"/>
            <ac:cxnSpMk id="21" creationId="{CA75A209-ED9D-4D7A-9DFB-1789557AC629}"/>
          </ac:cxnSpMkLst>
        </pc:cxnChg>
        <pc:cxnChg chg="add del">
          <ac:chgData name="Ross Buggins" userId="8407b6a4-f28a-4221-8562-d3ce7a8a7820" providerId="ADAL" clId="{345E0044-E817-4524-9EFC-EABEF61B6611}" dt="2022-09-29T07:56:29.756" v="1774" actId="478"/>
          <ac:cxnSpMkLst>
            <pc:docMk/>
            <pc:sldMk cId="1315479585" sldId="286"/>
            <ac:cxnSpMk id="23" creationId="{963AF78A-4CBE-4180-AD29-F23C274C41BB}"/>
          </ac:cxnSpMkLst>
        </pc:cxnChg>
        <pc:cxnChg chg="add mod">
          <ac:chgData name="Ross Buggins" userId="8407b6a4-f28a-4221-8562-d3ce7a8a7820" providerId="ADAL" clId="{345E0044-E817-4524-9EFC-EABEF61B6611}" dt="2022-09-29T13:20:47.913" v="10882" actId="14100"/>
          <ac:cxnSpMkLst>
            <pc:docMk/>
            <pc:sldMk cId="1315479585" sldId="286"/>
            <ac:cxnSpMk id="25" creationId="{63B32E64-E07F-4FA0-AD99-9D953E698069}"/>
          </ac:cxnSpMkLst>
        </pc:cxnChg>
        <pc:cxnChg chg="add del">
          <ac:chgData name="Ross Buggins" userId="8407b6a4-f28a-4221-8562-d3ce7a8a7820" providerId="ADAL" clId="{345E0044-E817-4524-9EFC-EABEF61B6611}" dt="2022-09-29T07:56:50.891" v="1779" actId="478"/>
          <ac:cxnSpMkLst>
            <pc:docMk/>
            <pc:sldMk cId="1315479585" sldId="286"/>
            <ac:cxnSpMk id="27" creationId="{1BC5BAFA-C4DA-4503-827C-257C53E1E30B}"/>
          </ac:cxnSpMkLst>
        </pc:cxnChg>
        <pc:cxnChg chg="add mod">
          <ac:chgData name="Ross Buggins" userId="8407b6a4-f28a-4221-8562-d3ce7a8a7820" providerId="ADAL" clId="{345E0044-E817-4524-9EFC-EABEF61B6611}" dt="2022-09-29T14:49:57.639" v="11777" actId="14100"/>
          <ac:cxnSpMkLst>
            <pc:docMk/>
            <pc:sldMk cId="1315479585" sldId="286"/>
            <ac:cxnSpMk id="29" creationId="{07CD2F48-8961-4DCE-9115-7E7E2A98B3A7}"/>
          </ac:cxnSpMkLst>
        </pc:cxnChg>
        <pc:cxnChg chg="add mod">
          <ac:chgData name="Ross Buggins" userId="8407b6a4-f28a-4221-8562-d3ce7a8a7820" providerId="ADAL" clId="{345E0044-E817-4524-9EFC-EABEF61B6611}" dt="2022-09-29T13:20:18.523" v="10859" actId="1076"/>
          <ac:cxnSpMkLst>
            <pc:docMk/>
            <pc:sldMk cId="1315479585" sldId="286"/>
            <ac:cxnSpMk id="31" creationId="{F76D9DEF-264A-480F-A6A1-7437FF390C19}"/>
          </ac:cxnSpMkLst>
        </pc:cxnChg>
        <pc:cxnChg chg="add">
          <ac:chgData name="Ross Buggins" userId="8407b6a4-f28a-4221-8562-d3ce7a8a7820" providerId="ADAL" clId="{345E0044-E817-4524-9EFC-EABEF61B6611}" dt="2022-09-29T07:56:56.078" v="1780" actId="11529"/>
          <ac:cxnSpMkLst>
            <pc:docMk/>
            <pc:sldMk cId="1315479585" sldId="286"/>
            <ac:cxnSpMk id="321" creationId="{EBEDEDA5-62C3-4ABB-A1F4-E0EB1264A333}"/>
          </ac:cxnSpMkLst>
        </pc:cxnChg>
        <pc:cxnChg chg="add mod">
          <ac:chgData name="Ross Buggins" userId="8407b6a4-f28a-4221-8562-d3ce7a8a7820" providerId="ADAL" clId="{345E0044-E817-4524-9EFC-EABEF61B6611}" dt="2022-09-29T14:50:29.013" v="11781" actId="692"/>
          <ac:cxnSpMkLst>
            <pc:docMk/>
            <pc:sldMk cId="1315479585" sldId="286"/>
            <ac:cxnSpMk id="327" creationId="{7EB8BDB4-1091-4DA1-98FB-E64726E55052}"/>
          </ac:cxnSpMkLst>
        </pc:cxnChg>
        <pc:cxnChg chg="add">
          <ac:chgData name="Ross Buggins" userId="8407b6a4-f28a-4221-8562-d3ce7a8a7820" providerId="ADAL" clId="{345E0044-E817-4524-9EFC-EABEF61B6611}" dt="2022-09-29T14:50:59.967" v="11788" actId="11529"/>
          <ac:cxnSpMkLst>
            <pc:docMk/>
            <pc:sldMk cId="1315479585" sldId="286"/>
            <ac:cxnSpMk id="338" creationId="{F789F900-E94E-4034-80BB-DA7B988F1BD0}"/>
          </ac:cxnSpMkLst>
        </pc:cxnChg>
      </pc:sldChg>
      <pc:sldChg chg="addSp delSp modSp add mod ord modNotesTx">
        <pc:chgData name="Ross Buggins" userId="8407b6a4-f28a-4221-8562-d3ce7a8a7820" providerId="ADAL" clId="{345E0044-E817-4524-9EFC-EABEF61B6611}" dt="2022-09-30T08:30:16.542" v="24585" actId="20577"/>
        <pc:sldMkLst>
          <pc:docMk/>
          <pc:sldMk cId="269815540" sldId="287"/>
        </pc:sldMkLst>
        <pc:spChg chg="add mod">
          <ac:chgData name="Ross Buggins" userId="8407b6a4-f28a-4221-8562-d3ce7a8a7820" providerId="ADAL" clId="{345E0044-E817-4524-9EFC-EABEF61B6611}" dt="2022-09-29T07:56:13.515" v="1772" actId="1076"/>
          <ac:spMkLst>
            <pc:docMk/>
            <pc:sldMk cId="269815540" sldId="287"/>
            <ac:spMk id="2" creationId="{0ED57A2A-28A0-4C01-954C-07A5B03A459D}"/>
          </ac:spMkLst>
        </pc:spChg>
        <pc:spChg chg="mod">
          <ac:chgData name="Ross Buggins" userId="8407b6a4-f28a-4221-8562-d3ce7a8a7820" providerId="ADAL" clId="{345E0044-E817-4524-9EFC-EABEF61B6611}" dt="2022-09-29T11:06:59.267" v="7786" actId="20577"/>
          <ac:spMkLst>
            <pc:docMk/>
            <pc:sldMk cId="269815540" sldId="287"/>
            <ac:spMk id="3" creationId="{797A5CB0-67F6-47D6-AE81-45F537950319}"/>
          </ac:spMkLst>
        </pc:spChg>
        <pc:spChg chg="del">
          <ac:chgData name="Ross Buggins" userId="8407b6a4-f28a-4221-8562-d3ce7a8a7820" providerId="ADAL" clId="{345E0044-E817-4524-9EFC-EABEF61B6611}" dt="2022-09-29T07:27:25.971" v="297" actId="478"/>
          <ac:spMkLst>
            <pc:docMk/>
            <pc:sldMk cId="269815540" sldId="287"/>
            <ac:spMk id="4" creationId="{19FEB6B0-12BF-41A3-A5AB-239584F6BB27}"/>
          </ac:spMkLst>
        </pc:spChg>
        <pc:spChg chg="mod">
          <ac:chgData name="Ross Buggins" userId="8407b6a4-f28a-4221-8562-d3ce7a8a7820" providerId="ADAL" clId="{345E0044-E817-4524-9EFC-EABEF61B6611}" dt="2022-09-29T12:00:24.036" v="9544" actId="1076"/>
          <ac:spMkLst>
            <pc:docMk/>
            <pc:sldMk cId="269815540" sldId="287"/>
            <ac:spMk id="10" creationId="{532D4110-668F-4B71-A621-3428CF46EF6B}"/>
          </ac:spMkLst>
        </pc:spChg>
        <pc:spChg chg="del">
          <ac:chgData name="Ross Buggins" userId="8407b6a4-f28a-4221-8562-d3ce7a8a7820" providerId="ADAL" clId="{345E0044-E817-4524-9EFC-EABEF61B6611}" dt="2022-09-29T07:27:27.098" v="299" actId="478"/>
          <ac:spMkLst>
            <pc:docMk/>
            <pc:sldMk cId="269815540" sldId="287"/>
            <ac:spMk id="11" creationId="{2E520BDC-8C1C-4236-A9F3-416852E1B60A}"/>
          </ac:spMkLst>
        </pc:spChg>
        <pc:spChg chg="del">
          <ac:chgData name="Ross Buggins" userId="8407b6a4-f28a-4221-8562-d3ce7a8a7820" providerId="ADAL" clId="{345E0044-E817-4524-9EFC-EABEF61B6611}" dt="2022-09-29T07:27:26.635" v="298" actId="478"/>
          <ac:spMkLst>
            <pc:docMk/>
            <pc:sldMk cId="269815540" sldId="287"/>
            <ac:spMk id="12" creationId="{DF4F222D-F3A4-47CC-BF92-D4C667146786}"/>
          </ac:spMkLst>
        </pc:spChg>
        <pc:spChg chg="del">
          <ac:chgData name="Ross Buggins" userId="8407b6a4-f28a-4221-8562-d3ce7a8a7820" providerId="ADAL" clId="{345E0044-E817-4524-9EFC-EABEF61B6611}" dt="2022-09-29T07:27:25.555" v="296" actId="478"/>
          <ac:spMkLst>
            <pc:docMk/>
            <pc:sldMk cId="269815540" sldId="287"/>
            <ac:spMk id="13" creationId="{BC6D7D5B-3726-4667-950A-2E1B55E0F27B}"/>
          </ac:spMkLst>
        </pc:spChg>
        <pc:spChg chg="mod">
          <ac:chgData name="Ross Buggins" userId="8407b6a4-f28a-4221-8562-d3ce7a8a7820" providerId="ADAL" clId="{345E0044-E817-4524-9EFC-EABEF61B6611}" dt="2022-09-29T07:42:27.223" v="1690" actId="1076"/>
          <ac:spMkLst>
            <pc:docMk/>
            <pc:sldMk cId="269815540" sldId="287"/>
            <ac:spMk id="14" creationId="{F06A0E0D-66CE-4D2C-BBB6-D3AF6949B20C}"/>
          </ac:spMkLst>
        </pc:spChg>
        <pc:spChg chg="add mod">
          <ac:chgData name="Ross Buggins" userId="8407b6a4-f28a-4221-8562-d3ce7a8a7820" providerId="ADAL" clId="{345E0044-E817-4524-9EFC-EABEF61B6611}" dt="2022-09-29T07:42:27.223" v="1690" actId="1076"/>
          <ac:spMkLst>
            <pc:docMk/>
            <pc:sldMk cId="269815540" sldId="287"/>
            <ac:spMk id="15" creationId="{50CE1475-7E51-45CF-B0B2-836A2A265B1A}"/>
          </ac:spMkLst>
        </pc:spChg>
        <pc:spChg chg="add mod">
          <ac:chgData name="Ross Buggins" userId="8407b6a4-f28a-4221-8562-d3ce7a8a7820" providerId="ADAL" clId="{345E0044-E817-4524-9EFC-EABEF61B6611}" dt="2022-09-29T07:42:27.223" v="1690" actId="1076"/>
          <ac:spMkLst>
            <pc:docMk/>
            <pc:sldMk cId="269815540" sldId="287"/>
            <ac:spMk id="16" creationId="{AFF62BAA-2239-43C6-B099-A765CD50330B}"/>
          </ac:spMkLst>
        </pc:spChg>
        <pc:spChg chg="add mod">
          <ac:chgData name="Ross Buggins" userId="8407b6a4-f28a-4221-8562-d3ce7a8a7820" providerId="ADAL" clId="{345E0044-E817-4524-9EFC-EABEF61B6611}" dt="2022-09-29T12:00:47.493" v="9562" actId="1076"/>
          <ac:spMkLst>
            <pc:docMk/>
            <pc:sldMk cId="269815540" sldId="287"/>
            <ac:spMk id="17" creationId="{1E9B6F3F-12BA-4525-BFE4-AF37937813B7}"/>
          </ac:spMkLst>
        </pc:spChg>
        <pc:spChg chg="add mod">
          <ac:chgData name="Ross Buggins" userId="8407b6a4-f28a-4221-8562-d3ce7a8a7820" providerId="ADAL" clId="{345E0044-E817-4524-9EFC-EABEF61B6611}" dt="2022-09-29T07:42:27.223" v="1690" actId="1076"/>
          <ac:spMkLst>
            <pc:docMk/>
            <pc:sldMk cId="269815540" sldId="287"/>
            <ac:spMk id="18" creationId="{8A550139-8319-49C5-976E-59F63817E779}"/>
          </ac:spMkLst>
        </pc:spChg>
        <pc:spChg chg="add mod">
          <ac:chgData name="Ross Buggins" userId="8407b6a4-f28a-4221-8562-d3ce7a8a7820" providerId="ADAL" clId="{345E0044-E817-4524-9EFC-EABEF61B6611}" dt="2022-09-29T12:00:42.713" v="9560" actId="1076"/>
          <ac:spMkLst>
            <pc:docMk/>
            <pc:sldMk cId="269815540" sldId="287"/>
            <ac:spMk id="19" creationId="{ECB03AC5-9DC6-47D5-A0EC-F077679087DE}"/>
          </ac:spMkLst>
        </pc:spChg>
        <pc:spChg chg="add mod ord">
          <ac:chgData name="Ross Buggins" userId="8407b6a4-f28a-4221-8562-d3ce7a8a7820" providerId="ADAL" clId="{345E0044-E817-4524-9EFC-EABEF61B6611}" dt="2022-09-29T12:00:50.797" v="9563" actId="1076"/>
          <ac:spMkLst>
            <pc:docMk/>
            <pc:sldMk cId="269815540" sldId="287"/>
            <ac:spMk id="20" creationId="{54A6825B-F2D0-4CC8-8943-FE86C8D8CCDB}"/>
          </ac:spMkLst>
        </pc:spChg>
        <pc:spChg chg="add mod">
          <ac:chgData name="Ross Buggins" userId="8407b6a4-f28a-4221-8562-d3ce7a8a7820" providerId="ADAL" clId="{345E0044-E817-4524-9EFC-EABEF61B6611}" dt="2022-09-30T06:51:39.683" v="14387" actId="1076"/>
          <ac:spMkLst>
            <pc:docMk/>
            <pc:sldMk cId="269815540" sldId="287"/>
            <ac:spMk id="21" creationId="{A57AC81F-416D-4A6B-9A18-5C86B0FDAFB0}"/>
          </ac:spMkLst>
        </pc:spChg>
        <pc:spChg chg="add mod">
          <ac:chgData name="Ross Buggins" userId="8407b6a4-f28a-4221-8562-d3ce7a8a7820" providerId="ADAL" clId="{345E0044-E817-4524-9EFC-EABEF61B6611}" dt="2022-09-29T08:03:35.549" v="1944" actId="207"/>
          <ac:spMkLst>
            <pc:docMk/>
            <pc:sldMk cId="269815540" sldId="287"/>
            <ac:spMk id="22" creationId="{5CBFD40F-4A00-4849-B855-D3F59002AD33}"/>
          </ac:spMkLst>
        </pc:spChg>
        <pc:spChg chg="add mod">
          <ac:chgData name="Ross Buggins" userId="8407b6a4-f28a-4221-8562-d3ce7a8a7820" providerId="ADAL" clId="{345E0044-E817-4524-9EFC-EABEF61B6611}" dt="2022-09-29T08:03:35.549" v="1944" actId="207"/>
          <ac:spMkLst>
            <pc:docMk/>
            <pc:sldMk cId="269815540" sldId="287"/>
            <ac:spMk id="23" creationId="{05AEBB33-4B0A-417B-85FF-0069F8CA5A0C}"/>
          </ac:spMkLst>
        </pc:spChg>
        <pc:spChg chg="add del mod">
          <ac:chgData name="Ross Buggins" userId="8407b6a4-f28a-4221-8562-d3ce7a8a7820" providerId="ADAL" clId="{345E0044-E817-4524-9EFC-EABEF61B6611}" dt="2022-09-29T07:42:37.038" v="1692" actId="478"/>
          <ac:spMkLst>
            <pc:docMk/>
            <pc:sldMk cId="269815540" sldId="287"/>
            <ac:spMk id="24" creationId="{A612AF3C-8487-4574-97BD-ACCCD350690E}"/>
          </ac:spMkLst>
        </pc:spChg>
        <pc:spChg chg="add mod">
          <ac:chgData name="Ross Buggins" userId="8407b6a4-f28a-4221-8562-d3ce7a8a7820" providerId="ADAL" clId="{345E0044-E817-4524-9EFC-EABEF61B6611}" dt="2022-09-29T12:00:39.028" v="9559" actId="20577"/>
          <ac:spMkLst>
            <pc:docMk/>
            <pc:sldMk cId="269815540" sldId="287"/>
            <ac:spMk id="25" creationId="{8580865E-12E2-45C7-9A79-6FFC877A8A95}"/>
          </ac:spMkLst>
        </pc:spChg>
        <pc:spChg chg="add mod">
          <ac:chgData name="Ross Buggins" userId="8407b6a4-f28a-4221-8562-d3ce7a8a7820" providerId="ADAL" clId="{345E0044-E817-4524-9EFC-EABEF61B6611}" dt="2022-09-29T11:07:04.588" v="7793" actId="20577"/>
          <ac:spMkLst>
            <pc:docMk/>
            <pc:sldMk cId="269815540" sldId="287"/>
            <ac:spMk id="26" creationId="{050FF409-E39E-4483-A087-F2470A3D29DE}"/>
          </ac:spMkLst>
        </pc:spChg>
        <pc:spChg chg="add del mod">
          <ac:chgData name="Ross Buggins" userId="8407b6a4-f28a-4221-8562-d3ce7a8a7820" providerId="ADAL" clId="{345E0044-E817-4524-9EFC-EABEF61B6611}" dt="2022-09-29T12:00:33.870" v="9549" actId="478"/>
          <ac:spMkLst>
            <pc:docMk/>
            <pc:sldMk cId="269815540" sldId="287"/>
            <ac:spMk id="27" creationId="{21585690-2CE6-490A-ACC8-1401E66EB58A}"/>
          </ac:spMkLst>
        </pc:spChg>
        <pc:spChg chg="add mod">
          <ac:chgData name="Ross Buggins" userId="8407b6a4-f28a-4221-8562-d3ce7a8a7820" providerId="ADAL" clId="{345E0044-E817-4524-9EFC-EABEF61B6611}" dt="2022-09-30T06:51:44.913" v="14404" actId="20577"/>
          <ac:spMkLst>
            <pc:docMk/>
            <pc:sldMk cId="269815540" sldId="287"/>
            <ac:spMk id="28" creationId="{C73851DB-8C5C-451A-909D-BD98989DBACF}"/>
          </ac:spMkLst>
        </pc:spChg>
        <pc:cxnChg chg="del">
          <ac:chgData name="Ross Buggins" userId="8407b6a4-f28a-4221-8562-d3ce7a8a7820" providerId="ADAL" clId="{345E0044-E817-4524-9EFC-EABEF61B6611}" dt="2022-09-29T07:27:28.363" v="300" actId="478"/>
          <ac:cxnSpMkLst>
            <pc:docMk/>
            <pc:sldMk cId="269815540" sldId="287"/>
            <ac:cxnSpMk id="5" creationId="{9E2C8ED2-DB4B-4325-9D19-D03265A9CB41}"/>
          </ac:cxnSpMkLst>
        </pc:cxnChg>
      </pc:sldChg>
      <pc:sldChg chg="modSp add mod ord">
        <pc:chgData name="Ross Buggins" userId="8407b6a4-f28a-4221-8562-d3ce7a8a7820" providerId="ADAL" clId="{345E0044-E817-4524-9EFC-EABEF61B6611}" dt="2022-09-29T11:05:00.040" v="7710" actId="20577"/>
        <pc:sldMkLst>
          <pc:docMk/>
          <pc:sldMk cId="1377850749" sldId="288"/>
        </pc:sldMkLst>
        <pc:spChg chg="mod">
          <ac:chgData name="Ross Buggins" userId="8407b6a4-f28a-4221-8562-d3ce7a8a7820" providerId="ADAL" clId="{345E0044-E817-4524-9EFC-EABEF61B6611}" dt="2022-09-29T11:05:00.040" v="7710" actId="20577"/>
          <ac:spMkLst>
            <pc:docMk/>
            <pc:sldMk cId="1377850749" sldId="288"/>
            <ac:spMk id="3" creationId="{797A5CB0-67F6-47D6-AE81-45F537950319}"/>
          </ac:spMkLst>
        </pc:spChg>
        <pc:spChg chg="mod">
          <ac:chgData name="Ross Buggins" userId="8407b6a4-f28a-4221-8562-d3ce7a8a7820" providerId="ADAL" clId="{345E0044-E817-4524-9EFC-EABEF61B6611}" dt="2022-09-29T10:47:34.802" v="6174" actId="20577"/>
          <ac:spMkLst>
            <pc:docMk/>
            <pc:sldMk cId="1377850749" sldId="288"/>
            <ac:spMk id="15" creationId="{B83821AD-04E8-4564-9D87-16E972479321}"/>
          </ac:spMkLst>
        </pc:spChg>
      </pc:sldChg>
      <pc:sldChg chg="addSp delSp modSp add del mod ord">
        <pc:chgData name="Ross Buggins" userId="8407b6a4-f28a-4221-8562-d3ce7a8a7820" providerId="ADAL" clId="{345E0044-E817-4524-9EFC-EABEF61B6611}" dt="2022-09-29T09:27:30.937" v="4382" actId="2696"/>
        <pc:sldMkLst>
          <pc:docMk/>
          <pc:sldMk cId="4052874111" sldId="288"/>
        </pc:sldMkLst>
        <pc:spChg chg="mod">
          <ac:chgData name="Ross Buggins" userId="8407b6a4-f28a-4221-8562-d3ce7a8a7820" providerId="ADAL" clId="{345E0044-E817-4524-9EFC-EABEF61B6611}" dt="2022-09-29T08:12:03.383" v="2567" actId="6549"/>
          <ac:spMkLst>
            <pc:docMk/>
            <pc:sldMk cId="4052874111" sldId="288"/>
            <ac:spMk id="3" creationId="{797A5CB0-67F6-47D6-AE81-45F537950319}"/>
          </ac:spMkLst>
        </pc:spChg>
        <pc:spChg chg="del">
          <ac:chgData name="Ross Buggins" userId="8407b6a4-f28a-4221-8562-d3ce7a8a7820" providerId="ADAL" clId="{345E0044-E817-4524-9EFC-EABEF61B6611}" dt="2022-09-29T07:29:50.740" v="406" actId="478"/>
          <ac:spMkLst>
            <pc:docMk/>
            <pc:sldMk cId="4052874111" sldId="288"/>
            <ac:spMk id="4" creationId="{19FEB6B0-12BF-41A3-A5AB-239584F6BB27}"/>
          </ac:spMkLst>
        </pc:spChg>
        <pc:spChg chg="del">
          <ac:chgData name="Ross Buggins" userId="8407b6a4-f28a-4221-8562-d3ce7a8a7820" providerId="ADAL" clId="{345E0044-E817-4524-9EFC-EABEF61B6611}" dt="2022-09-29T07:29:50.740" v="406" actId="478"/>
          <ac:spMkLst>
            <pc:docMk/>
            <pc:sldMk cId="4052874111" sldId="288"/>
            <ac:spMk id="10" creationId="{532D4110-668F-4B71-A621-3428CF46EF6B}"/>
          </ac:spMkLst>
        </pc:spChg>
        <pc:spChg chg="del">
          <ac:chgData name="Ross Buggins" userId="8407b6a4-f28a-4221-8562-d3ce7a8a7820" providerId="ADAL" clId="{345E0044-E817-4524-9EFC-EABEF61B6611}" dt="2022-09-29T07:29:50.740" v="406" actId="478"/>
          <ac:spMkLst>
            <pc:docMk/>
            <pc:sldMk cId="4052874111" sldId="288"/>
            <ac:spMk id="11" creationId="{2E520BDC-8C1C-4236-A9F3-416852E1B60A}"/>
          </ac:spMkLst>
        </pc:spChg>
        <pc:spChg chg="del">
          <ac:chgData name="Ross Buggins" userId="8407b6a4-f28a-4221-8562-d3ce7a8a7820" providerId="ADAL" clId="{345E0044-E817-4524-9EFC-EABEF61B6611}" dt="2022-09-29T07:29:50.740" v="406" actId="478"/>
          <ac:spMkLst>
            <pc:docMk/>
            <pc:sldMk cId="4052874111" sldId="288"/>
            <ac:spMk id="12" creationId="{DF4F222D-F3A4-47CC-BF92-D4C667146786}"/>
          </ac:spMkLst>
        </pc:spChg>
        <pc:spChg chg="del">
          <ac:chgData name="Ross Buggins" userId="8407b6a4-f28a-4221-8562-d3ce7a8a7820" providerId="ADAL" clId="{345E0044-E817-4524-9EFC-EABEF61B6611}" dt="2022-09-29T07:29:50.740" v="406" actId="478"/>
          <ac:spMkLst>
            <pc:docMk/>
            <pc:sldMk cId="4052874111" sldId="288"/>
            <ac:spMk id="13" creationId="{BC6D7D5B-3726-4667-950A-2E1B55E0F27B}"/>
          </ac:spMkLst>
        </pc:spChg>
        <pc:spChg chg="del">
          <ac:chgData name="Ross Buggins" userId="8407b6a4-f28a-4221-8562-d3ce7a8a7820" providerId="ADAL" clId="{345E0044-E817-4524-9EFC-EABEF61B6611}" dt="2022-09-29T07:29:50.740" v="406" actId="478"/>
          <ac:spMkLst>
            <pc:docMk/>
            <pc:sldMk cId="4052874111" sldId="288"/>
            <ac:spMk id="14" creationId="{F06A0E0D-66CE-4D2C-BBB6-D3AF6949B20C}"/>
          </ac:spMkLst>
        </pc:spChg>
        <pc:spChg chg="add mod">
          <ac:chgData name="Ross Buggins" userId="8407b6a4-f28a-4221-8562-d3ce7a8a7820" providerId="ADAL" clId="{345E0044-E817-4524-9EFC-EABEF61B6611}" dt="2022-09-29T08:11:47.671" v="2557" actId="21"/>
          <ac:spMkLst>
            <pc:docMk/>
            <pc:sldMk cId="4052874111" sldId="288"/>
            <ac:spMk id="15" creationId="{B83821AD-04E8-4564-9D87-16E972479321}"/>
          </ac:spMkLst>
        </pc:spChg>
        <pc:cxnChg chg="del">
          <ac:chgData name="Ross Buggins" userId="8407b6a4-f28a-4221-8562-d3ce7a8a7820" providerId="ADAL" clId="{345E0044-E817-4524-9EFC-EABEF61B6611}" dt="2022-09-29T07:29:50.740" v="406" actId="478"/>
          <ac:cxnSpMkLst>
            <pc:docMk/>
            <pc:sldMk cId="4052874111" sldId="288"/>
            <ac:cxnSpMk id="5" creationId="{9E2C8ED2-DB4B-4325-9D19-D03265A9CB41}"/>
          </ac:cxnSpMkLst>
        </pc:cxnChg>
      </pc:sldChg>
      <pc:sldChg chg="modSp add mod modNotesTx">
        <pc:chgData name="Ross Buggins" userId="8407b6a4-f28a-4221-8562-d3ce7a8a7820" providerId="ADAL" clId="{345E0044-E817-4524-9EFC-EABEF61B6611}" dt="2022-09-30T06:49:42.218" v="14265" actId="20577"/>
        <pc:sldMkLst>
          <pc:docMk/>
          <pc:sldMk cId="1960924166" sldId="289"/>
        </pc:sldMkLst>
        <pc:spChg chg="mod">
          <ac:chgData name="Ross Buggins" userId="8407b6a4-f28a-4221-8562-d3ce7a8a7820" providerId="ADAL" clId="{345E0044-E817-4524-9EFC-EABEF61B6611}" dt="2022-09-29T14:44:44.190" v="11752" actId="20577"/>
          <ac:spMkLst>
            <pc:docMk/>
            <pc:sldMk cId="1960924166" sldId="289"/>
            <ac:spMk id="3" creationId="{797A5CB0-67F6-47D6-AE81-45F537950319}"/>
          </ac:spMkLst>
        </pc:spChg>
        <pc:spChg chg="mod">
          <ac:chgData name="Ross Buggins" userId="8407b6a4-f28a-4221-8562-d3ce7a8a7820" providerId="ADAL" clId="{345E0044-E817-4524-9EFC-EABEF61B6611}" dt="2022-09-29T10:48:57.279" v="6287" actId="20577"/>
          <ac:spMkLst>
            <pc:docMk/>
            <pc:sldMk cId="1960924166" sldId="289"/>
            <ac:spMk id="15" creationId="{B83821AD-04E8-4564-9D87-16E972479321}"/>
          </ac:spMkLst>
        </pc:spChg>
      </pc:sldChg>
      <pc:sldChg chg="modSp add del mod">
        <pc:chgData name="Ross Buggins" userId="8407b6a4-f28a-4221-8562-d3ce7a8a7820" providerId="ADAL" clId="{345E0044-E817-4524-9EFC-EABEF61B6611}" dt="2022-09-29T09:27:30.937" v="4382" actId="2696"/>
        <pc:sldMkLst>
          <pc:docMk/>
          <pc:sldMk cId="4221792208" sldId="289"/>
        </pc:sldMkLst>
        <pc:spChg chg="mod">
          <ac:chgData name="Ross Buggins" userId="8407b6a4-f28a-4221-8562-d3ce7a8a7820" providerId="ADAL" clId="{345E0044-E817-4524-9EFC-EABEF61B6611}" dt="2022-09-29T08:02:31.624" v="1856" actId="20577"/>
          <ac:spMkLst>
            <pc:docMk/>
            <pc:sldMk cId="4221792208" sldId="289"/>
            <ac:spMk id="3" creationId="{797A5CB0-67F6-47D6-AE81-45F537950319}"/>
          </ac:spMkLst>
        </pc:spChg>
        <pc:spChg chg="mod">
          <ac:chgData name="Ross Buggins" userId="8407b6a4-f28a-4221-8562-d3ce7a8a7820" providerId="ADAL" clId="{345E0044-E817-4524-9EFC-EABEF61B6611}" dt="2022-09-29T08:02:52.115" v="1900" actId="20577"/>
          <ac:spMkLst>
            <pc:docMk/>
            <pc:sldMk cId="4221792208" sldId="289"/>
            <ac:spMk id="15" creationId="{B83821AD-04E8-4564-9D87-16E972479321}"/>
          </ac:spMkLst>
        </pc:spChg>
      </pc:sldChg>
      <pc:sldChg chg="modSp add del mod">
        <pc:chgData name="Ross Buggins" userId="8407b6a4-f28a-4221-8562-d3ce7a8a7820" providerId="ADAL" clId="{345E0044-E817-4524-9EFC-EABEF61B6611}" dt="2022-09-29T09:27:30.937" v="4382" actId="2696"/>
        <pc:sldMkLst>
          <pc:docMk/>
          <pc:sldMk cId="2731749796" sldId="290"/>
        </pc:sldMkLst>
        <pc:spChg chg="mod">
          <ac:chgData name="Ross Buggins" userId="8407b6a4-f28a-4221-8562-d3ce7a8a7820" providerId="ADAL" clId="{345E0044-E817-4524-9EFC-EABEF61B6611}" dt="2022-09-29T07:40:13.419" v="1588" actId="20577"/>
          <ac:spMkLst>
            <pc:docMk/>
            <pc:sldMk cId="2731749796" sldId="290"/>
            <ac:spMk id="3" creationId="{797A5CB0-67F6-47D6-AE81-45F537950319}"/>
          </ac:spMkLst>
        </pc:spChg>
        <pc:spChg chg="mod">
          <ac:chgData name="Ross Buggins" userId="8407b6a4-f28a-4221-8562-d3ce7a8a7820" providerId="ADAL" clId="{345E0044-E817-4524-9EFC-EABEF61B6611}" dt="2022-09-29T07:37:14.197" v="1215"/>
          <ac:spMkLst>
            <pc:docMk/>
            <pc:sldMk cId="2731749796" sldId="290"/>
            <ac:spMk id="15" creationId="{B83821AD-04E8-4564-9D87-16E972479321}"/>
          </ac:spMkLst>
        </pc:spChg>
      </pc:sldChg>
      <pc:sldChg chg="modSp add mod modNotesTx">
        <pc:chgData name="Ross Buggins" userId="8407b6a4-f28a-4221-8562-d3ce7a8a7820" providerId="ADAL" clId="{345E0044-E817-4524-9EFC-EABEF61B6611}" dt="2022-09-30T06:54:09.158" v="14689" actId="20577"/>
        <pc:sldMkLst>
          <pc:docMk/>
          <pc:sldMk cId="3426480929" sldId="290"/>
        </pc:sldMkLst>
        <pc:spChg chg="mod">
          <ac:chgData name="Ross Buggins" userId="8407b6a4-f28a-4221-8562-d3ce7a8a7820" providerId="ADAL" clId="{345E0044-E817-4524-9EFC-EABEF61B6611}" dt="2022-09-30T06:50:24.241" v="14299" actId="20577"/>
          <ac:spMkLst>
            <pc:docMk/>
            <pc:sldMk cId="3426480929" sldId="290"/>
            <ac:spMk id="3" creationId="{797A5CB0-67F6-47D6-AE81-45F537950319}"/>
          </ac:spMkLst>
        </pc:spChg>
        <pc:spChg chg="mod">
          <ac:chgData name="Ross Buggins" userId="8407b6a4-f28a-4221-8562-d3ce7a8a7820" providerId="ADAL" clId="{345E0044-E817-4524-9EFC-EABEF61B6611}" dt="2022-09-30T06:53:30.411" v="14637"/>
          <ac:spMkLst>
            <pc:docMk/>
            <pc:sldMk cId="3426480929" sldId="290"/>
            <ac:spMk id="15" creationId="{B83821AD-04E8-4564-9D87-16E972479321}"/>
          </ac:spMkLst>
        </pc:spChg>
      </pc:sldChg>
      <pc:sldChg chg="modSp add mod ord modNotesTx">
        <pc:chgData name="Ross Buggins" userId="8407b6a4-f28a-4221-8562-d3ce7a8a7820" providerId="ADAL" clId="{345E0044-E817-4524-9EFC-EABEF61B6611}" dt="2022-09-30T08:33:17.663" v="24773" actId="20577"/>
        <pc:sldMkLst>
          <pc:docMk/>
          <pc:sldMk cId="2036915382" sldId="291"/>
        </pc:sldMkLst>
        <pc:spChg chg="mod">
          <ac:chgData name="Ross Buggins" userId="8407b6a4-f28a-4221-8562-d3ce7a8a7820" providerId="ADAL" clId="{345E0044-E817-4524-9EFC-EABEF61B6611}" dt="2022-09-29T14:24:23.810" v="11075" actId="20577"/>
          <ac:spMkLst>
            <pc:docMk/>
            <pc:sldMk cId="2036915382" sldId="291"/>
            <ac:spMk id="3" creationId="{797A5CB0-67F6-47D6-AE81-45F537950319}"/>
          </ac:spMkLst>
        </pc:spChg>
        <pc:spChg chg="mod">
          <ac:chgData name="Ross Buggins" userId="8407b6a4-f28a-4221-8562-d3ce7a8a7820" providerId="ADAL" clId="{345E0044-E817-4524-9EFC-EABEF61B6611}" dt="2022-09-29T11:05:18.548" v="7712" actId="20577"/>
          <ac:spMkLst>
            <pc:docMk/>
            <pc:sldMk cId="2036915382" sldId="291"/>
            <ac:spMk id="15" creationId="{B83821AD-04E8-4564-9D87-16E972479321}"/>
          </ac:spMkLst>
        </pc:spChg>
      </pc:sldChg>
      <pc:sldChg chg="addSp delSp modSp add mod modNotesTx">
        <pc:chgData name="Ross Buggins" userId="8407b6a4-f28a-4221-8562-d3ce7a8a7820" providerId="ADAL" clId="{345E0044-E817-4524-9EFC-EABEF61B6611}" dt="2022-09-30T07:47:14.349" v="21015" actId="20577"/>
        <pc:sldMkLst>
          <pc:docMk/>
          <pc:sldMk cId="4160301307" sldId="292"/>
        </pc:sldMkLst>
        <pc:spChg chg="del mod">
          <ac:chgData name="Ross Buggins" userId="8407b6a4-f28a-4221-8562-d3ce7a8a7820" providerId="ADAL" clId="{345E0044-E817-4524-9EFC-EABEF61B6611}" dt="2022-09-29T07:58:58.270" v="1793" actId="478"/>
          <ac:spMkLst>
            <pc:docMk/>
            <pc:sldMk cId="4160301307" sldId="292"/>
            <ac:spMk id="386" creationId="{00000000-0000-0000-0000-000000000000}"/>
          </ac:spMkLst>
        </pc:spChg>
        <pc:picChg chg="del">
          <ac:chgData name="Ross Buggins" userId="8407b6a4-f28a-4221-8562-d3ce7a8a7820" providerId="ADAL" clId="{345E0044-E817-4524-9EFC-EABEF61B6611}" dt="2022-09-29T07:47:21.402" v="1722" actId="478"/>
          <ac:picMkLst>
            <pc:docMk/>
            <pc:sldMk cId="4160301307" sldId="292"/>
            <ac:picMk id="387" creationId="{00000000-0000-0000-0000-000000000000}"/>
          </ac:picMkLst>
        </pc:picChg>
        <pc:picChg chg="add mod">
          <ac:chgData name="Ross Buggins" userId="8407b6a4-f28a-4221-8562-d3ce7a8a7820" providerId="ADAL" clId="{345E0044-E817-4524-9EFC-EABEF61B6611}" dt="2022-09-29T07:59:00.349" v="1794" actId="1076"/>
          <ac:picMkLst>
            <pc:docMk/>
            <pc:sldMk cId="4160301307" sldId="292"/>
            <ac:picMk id="1026" creationId="{A2F3B491-A80A-424E-9203-7E6CCB4864DE}"/>
          </ac:picMkLst>
        </pc:picChg>
      </pc:sldChg>
      <pc:sldChg chg="addSp delSp modSp add mod modNotesTx">
        <pc:chgData name="Ross Buggins" userId="8407b6a4-f28a-4221-8562-d3ce7a8a7820" providerId="ADAL" clId="{345E0044-E817-4524-9EFC-EABEF61B6611}" dt="2022-09-30T07:47:39.328" v="21084" actId="20577"/>
        <pc:sldMkLst>
          <pc:docMk/>
          <pc:sldMk cId="2506320575" sldId="293"/>
        </pc:sldMkLst>
        <pc:spChg chg="add mod">
          <ac:chgData name="Ross Buggins" userId="8407b6a4-f28a-4221-8562-d3ce7a8a7820" providerId="ADAL" clId="{345E0044-E817-4524-9EFC-EABEF61B6611}" dt="2022-09-29T09:21:20.330" v="4056" actId="6549"/>
          <ac:spMkLst>
            <pc:docMk/>
            <pc:sldMk cId="2506320575" sldId="293"/>
            <ac:spMk id="2" creationId="{3BDFA5B7-9EDA-422B-BDB3-A8A44055A6E5}"/>
          </ac:spMkLst>
        </pc:spChg>
        <pc:spChg chg="del">
          <ac:chgData name="Ross Buggins" userId="8407b6a4-f28a-4221-8562-d3ce7a8a7820" providerId="ADAL" clId="{345E0044-E817-4524-9EFC-EABEF61B6611}" dt="2022-09-29T07:58:12.704" v="1783"/>
          <ac:spMkLst>
            <pc:docMk/>
            <pc:sldMk cId="2506320575" sldId="293"/>
            <ac:spMk id="386" creationId="{00000000-0000-0000-0000-000000000000}"/>
          </ac:spMkLst>
        </pc:spChg>
        <pc:picChg chg="add mod">
          <ac:chgData name="Ross Buggins" userId="8407b6a4-f28a-4221-8562-d3ce7a8a7820" providerId="ADAL" clId="{345E0044-E817-4524-9EFC-EABEF61B6611}" dt="2022-09-29T08:00:21.367" v="1834"/>
          <ac:picMkLst>
            <pc:docMk/>
            <pc:sldMk cId="2506320575" sldId="293"/>
            <ac:picMk id="7" creationId="{608A4D48-A757-4FDB-9577-EC3E5CCAB9A1}"/>
          </ac:picMkLst>
        </pc:picChg>
        <pc:picChg chg="del">
          <ac:chgData name="Ross Buggins" userId="8407b6a4-f28a-4221-8562-d3ce7a8a7820" providerId="ADAL" clId="{345E0044-E817-4524-9EFC-EABEF61B6611}" dt="2022-09-29T07:58:11.531" v="1782" actId="478"/>
          <ac:picMkLst>
            <pc:docMk/>
            <pc:sldMk cId="2506320575" sldId="293"/>
            <ac:picMk id="1026" creationId="{A2F3B491-A80A-424E-9203-7E6CCB4864DE}"/>
          </ac:picMkLst>
        </pc:picChg>
      </pc:sldChg>
      <pc:sldChg chg="addSp delSp modSp add mod modNotesTx">
        <pc:chgData name="Ross Buggins" userId="8407b6a4-f28a-4221-8562-d3ce7a8a7820" providerId="ADAL" clId="{345E0044-E817-4524-9EFC-EABEF61B6611}" dt="2022-09-30T08:26:09.519" v="24205" actId="20577"/>
        <pc:sldMkLst>
          <pc:docMk/>
          <pc:sldMk cId="3487674857" sldId="294"/>
        </pc:sldMkLst>
        <pc:spChg chg="del">
          <ac:chgData name="Ross Buggins" userId="8407b6a4-f28a-4221-8562-d3ce7a8a7820" providerId="ADAL" clId="{345E0044-E817-4524-9EFC-EABEF61B6611}" dt="2022-09-29T08:04:20.770" v="1956" actId="478"/>
          <ac:spMkLst>
            <pc:docMk/>
            <pc:sldMk cId="3487674857" sldId="294"/>
            <ac:spMk id="2" creationId="{0ED57A2A-28A0-4C01-954C-07A5B03A459D}"/>
          </ac:spMkLst>
        </pc:spChg>
        <pc:spChg chg="mod">
          <ac:chgData name="Ross Buggins" userId="8407b6a4-f28a-4221-8562-d3ce7a8a7820" providerId="ADAL" clId="{345E0044-E817-4524-9EFC-EABEF61B6611}" dt="2022-09-29T11:03:52.672" v="7654" actId="20577"/>
          <ac:spMkLst>
            <pc:docMk/>
            <pc:sldMk cId="3487674857" sldId="294"/>
            <ac:spMk id="3" creationId="{797A5CB0-67F6-47D6-AE81-45F537950319}"/>
          </ac:spMkLst>
        </pc:spChg>
        <pc:spChg chg="add mod">
          <ac:chgData name="Ross Buggins" userId="8407b6a4-f28a-4221-8562-d3ce7a8a7820" providerId="ADAL" clId="{345E0044-E817-4524-9EFC-EABEF61B6611}" dt="2022-09-29T11:59:42.623" v="9534" actId="113"/>
          <ac:spMkLst>
            <pc:docMk/>
            <pc:sldMk cId="3487674857" sldId="294"/>
            <ac:spMk id="4" creationId="{F054B0A5-989D-4247-B4B5-09D63F224CEE}"/>
          </ac:spMkLst>
        </pc:spChg>
        <pc:spChg chg="add del">
          <ac:chgData name="Ross Buggins" userId="8407b6a4-f28a-4221-8562-d3ce7a8a7820" providerId="ADAL" clId="{345E0044-E817-4524-9EFC-EABEF61B6611}" dt="2022-09-29T08:04:11.366" v="1948" actId="478"/>
          <ac:spMkLst>
            <pc:docMk/>
            <pc:sldMk cId="3487674857" sldId="294"/>
            <ac:spMk id="10" creationId="{532D4110-668F-4B71-A621-3428CF46EF6B}"/>
          </ac:spMkLst>
        </pc:spChg>
        <pc:spChg chg="del">
          <ac:chgData name="Ross Buggins" userId="8407b6a4-f28a-4221-8562-d3ce7a8a7820" providerId="ADAL" clId="{345E0044-E817-4524-9EFC-EABEF61B6611}" dt="2022-09-29T08:04:12.831" v="1950" actId="478"/>
          <ac:spMkLst>
            <pc:docMk/>
            <pc:sldMk cId="3487674857" sldId="294"/>
            <ac:spMk id="15" creationId="{50CE1475-7E51-45CF-B0B2-836A2A265B1A}"/>
          </ac:spMkLst>
        </pc:spChg>
        <pc:spChg chg="del">
          <ac:chgData name="Ross Buggins" userId="8407b6a4-f28a-4221-8562-d3ce7a8a7820" providerId="ADAL" clId="{345E0044-E817-4524-9EFC-EABEF61B6611}" dt="2022-09-29T08:04:12.025" v="1949" actId="478"/>
          <ac:spMkLst>
            <pc:docMk/>
            <pc:sldMk cId="3487674857" sldId="294"/>
            <ac:spMk id="16" creationId="{AFF62BAA-2239-43C6-B099-A765CD50330B}"/>
          </ac:spMkLst>
        </pc:spChg>
        <pc:spChg chg="del mod">
          <ac:chgData name="Ross Buggins" userId="8407b6a4-f28a-4221-8562-d3ce7a8a7820" providerId="ADAL" clId="{345E0044-E817-4524-9EFC-EABEF61B6611}" dt="2022-09-29T08:04:16.059" v="1953" actId="478"/>
          <ac:spMkLst>
            <pc:docMk/>
            <pc:sldMk cId="3487674857" sldId="294"/>
            <ac:spMk id="17" creationId="{1E9B6F3F-12BA-4525-BFE4-AF37937813B7}"/>
          </ac:spMkLst>
        </pc:spChg>
        <pc:spChg chg="del">
          <ac:chgData name="Ross Buggins" userId="8407b6a4-f28a-4221-8562-d3ce7a8a7820" providerId="ADAL" clId="{345E0044-E817-4524-9EFC-EABEF61B6611}" dt="2022-09-29T08:04:16.944" v="1954" actId="478"/>
          <ac:spMkLst>
            <pc:docMk/>
            <pc:sldMk cId="3487674857" sldId="294"/>
            <ac:spMk id="18" creationId="{8A550139-8319-49C5-976E-59F63817E779}"/>
          </ac:spMkLst>
        </pc:spChg>
        <pc:spChg chg="del">
          <ac:chgData name="Ross Buggins" userId="8407b6a4-f28a-4221-8562-d3ce7a8a7820" providerId="ADAL" clId="{345E0044-E817-4524-9EFC-EABEF61B6611}" dt="2022-09-29T08:04:14.646" v="1952" actId="478"/>
          <ac:spMkLst>
            <pc:docMk/>
            <pc:sldMk cId="3487674857" sldId="294"/>
            <ac:spMk id="19" creationId="{ECB03AC5-9DC6-47D5-A0EC-F077679087DE}"/>
          </ac:spMkLst>
        </pc:spChg>
        <pc:spChg chg="mod">
          <ac:chgData name="Ross Buggins" userId="8407b6a4-f28a-4221-8562-d3ce7a8a7820" providerId="ADAL" clId="{345E0044-E817-4524-9EFC-EABEF61B6611}" dt="2022-09-29T11:59:26.746" v="9518" actId="14100"/>
          <ac:spMkLst>
            <pc:docMk/>
            <pc:sldMk cId="3487674857" sldId="294"/>
            <ac:spMk id="20" creationId="{54A6825B-F2D0-4CC8-8943-FE86C8D8CCDB}"/>
          </ac:spMkLst>
        </pc:spChg>
        <pc:spChg chg="del">
          <ac:chgData name="Ross Buggins" userId="8407b6a4-f28a-4221-8562-d3ce7a8a7820" providerId="ADAL" clId="{345E0044-E817-4524-9EFC-EABEF61B6611}" dt="2022-09-29T08:04:18.429" v="1955" actId="478"/>
          <ac:spMkLst>
            <pc:docMk/>
            <pc:sldMk cId="3487674857" sldId="294"/>
            <ac:spMk id="25" creationId="{8580865E-12E2-45C7-9A79-6FFC877A8A95}"/>
          </ac:spMkLst>
        </pc:spChg>
      </pc:sldChg>
      <pc:sldChg chg="addSp delSp modSp add mod modNotesTx">
        <pc:chgData name="Ross Buggins" userId="8407b6a4-f28a-4221-8562-d3ce7a8a7820" providerId="ADAL" clId="{345E0044-E817-4524-9EFC-EABEF61B6611}" dt="2022-09-30T06:52:14.023" v="14495" actId="6549"/>
        <pc:sldMkLst>
          <pc:docMk/>
          <pc:sldMk cId="3219691342" sldId="295"/>
        </pc:sldMkLst>
        <pc:spChg chg="mod">
          <ac:chgData name="Ross Buggins" userId="8407b6a4-f28a-4221-8562-d3ce7a8a7820" providerId="ADAL" clId="{345E0044-E817-4524-9EFC-EABEF61B6611}" dt="2022-09-29T10:46:49.768" v="6166" actId="20577"/>
          <ac:spMkLst>
            <pc:docMk/>
            <pc:sldMk cId="3219691342" sldId="295"/>
            <ac:spMk id="3" creationId="{797A5CB0-67F6-47D6-AE81-45F537950319}"/>
          </ac:spMkLst>
        </pc:spChg>
        <pc:spChg chg="del mod">
          <ac:chgData name="Ross Buggins" userId="8407b6a4-f28a-4221-8562-d3ce7a8a7820" providerId="ADAL" clId="{345E0044-E817-4524-9EFC-EABEF61B6611}" dt="2022-09-29T08:07:47.876" v="2376" actId="478"/>
          <ac:spMkLst>
            <pc:docMk/>
            <pc:sldMk cId="3219691342" sldId="295"/>
            <ac:spMk id="4" creationId="{F054B0A5-989D-4247-B4B5-09D63F224CEE}"/>
          </ac:spMkLst>
        </pc:spChg>
        <pc:spChg chg="add mod">
          <ac:chgData name="Ross Buggins" userId="8407b6a4-f28a-4221-8562-d3ce7a8a7820" providerId="ADAL" clId="{345E0044-E817-4524-9EFC-EABEF61B6611}" dt="2022-09-29T08:09:22.234" v="2472" actId="1076"/>
          <ac:spMkLst>
            <pc:docMk/>
            <pc:sldMk cId="3219691342" sldId="295"/>
            <ac:spMk id="10" creationId="{843F1D07-84A6-4393-B289-AD8E95CCB05D}"/>
          </ac:spMkLst>
        </pc:spChg>
        <pc:spChg chg="add mod">
          <ac:chgData name="Ross Buggins" userId="8407b6a4-f28a-4221-8562-d3ce7a8a7820" providerId="ADAL" clId="{345E0044-E817-4524-9EFC-EABEF61B6611}" dt="2022-09-29T08:09:22.234" v="2472" actId="1076"/>
          <ac:spMkLst>
            <pc:docMk/>
            <pc:sldMk cId="3219691342" sldId="295"/>
            <ac:spMk id="11" creationId="{0073C868-DAFC-4B10-97D5-3DE9F9B5F4A1}"/>
          </ac:spMkLst>
        </pc:spChg>
        <pc:spChg chg="add mod">
          <ac:chgData name="Ross Buggins" userId="8407b6a4-f28a-4221-8562-d3ce7a8a7820" providerId="ADAL" clId="{345E0044-E817-4524-9EFC-EABEF61B6611}" dt="2022-09-29T08:09:50.867" v="2499" actId="1076"/>
          <ac:spMkLst>
            <pc:docMk/>
            <pc:sldMk cId="3219691342" sldId="295"/>
            <ac:spMk id="12" creationId="{DB75F000-9C14-4CBD-B5F1-4A9EBF5DD9E8}"/>
          </ac:spMkLst>
        </pc:spChg>
        <pc:spChg chg="add mod">
          <ac:chgData name="Ross Buggins" userId="8407b6a4-f28a-4221-8562-d3ce7a8a7820" providerId="ADAL" clId="{345E0044-E817-4524-9EFC-EABEF61B6611}" dt="2022-09-29T08:09:50.867" v="2499" actId="1076"/>
          <ac:spMkLst>
            <pc:docMk/>
            <pc:sldMk cId="3219691342" sldId="295"/>
            <ac:spMk id="13" creationId="{5B5FA08B-8555-4D29-924B-904E0C145349}"/>
          </ac:spMkLst>
        </pc:spChg>
        <pc:spChg chg="mod">
          <ac:chgData name="Ross Buggins" userId="8407b6a4-f28a-4221-8562-d3ce7a8a7820" providerId="ADAL" clId="{345E0044-E817-4524-9EFC-EABEF61B6611}" dt="2022-09-29T08:09:22.234" v="2472" actId="1076"/>
          <ac:spMkLst>
            <pc:docMk/>
            <pc:sldMk cId="3219691342" sldId="295"/>
            <ac:spMk id="14" creationId="{F06A0E0D-66CE-4D2C-BBB6-D3AF6949B20C}"/>
          </ac:spMkLst>
        </pc:spChg>
        <pc:spChg chg="add mod">
          <ac:chgData name="Ross Buggins" userId="8407b6a4-f28a-4221-8562-d3ce7a8a7820" providerId="ADAL" clId="{345E0044-E817-4524-9EFC-EABEF61B6611}" dt="2022-09-29T08:09:22.234" v="2472" actId="1076"/>
          <ac:spMkLst>
            <pc:docMk/>
            <pc:sldMk cId="3219691342" sldId="295"/>
            <ac:spMk id="15" creationId="{CCEB3168-6B83-4820-A3A1-B690E488D3C0}"/>
          </ac:spMkLst>
        </pc:spChg>
        <pc:spChg chg="add mod">
          <ac:chgData name="Ross Buggins" userId="8407b6a4-f28a-4221-8562-d3ce7a8a7820" providerId="ADAL" clId="{345E0044-E817-4524-9EFC-EABEF61B6611}" dt="2022-09-29T08:09:22.234" v="2472" actId="1076"/>
          <ac:spMkLst>
            <pc:docMk/>
            <pc:sldMk cId="3219691342" sldId="295"/>
            <ac:spMk id="16" creationId="{7B8BA8EB-F34F-45D6-BE3A-7EA06EC576FD}"/>
          </ac:spMkLst>
        </pc:spChg>
        <pc:spChg chg="add mod">
          <ac:chgData name="Ross Buggins" userId="8407b6a4-f28a-4221-8562-d3ce7a8a7820" providerId="ADAL" clId="{345E0044-E817-4524-9EFC-EABEF61B6611}" dt="2022-09-29T08:09:22.234" v="2472" actId="1076"/>
          <ac:spMkLst>
            <pc:docMk/>
            <pc:sldMk cId="3219691342" sldId="295"/>
            <ac:spMk id="17" creationId="{0D23C18A-1352-4A10-9921-E2223FA0BBE8}"/>
          </ac:spMkLst>
        </pc:spChg>
        <pc:spChg chg="add mod">
          <ac:chgData name="Ross Buggins" userId="8407b6a4-f28a-4221-8562-d3ce7a8a7820" providerId="ADAL" clId="{345E0044-E817-4524-9EFC-EABEF61B6611}" dt="2022-09-29T11:04:48.959" v="7708" actId="20577"/>
          <ac:spMkLst>
            <pc:docMk/>
            <pc:sldMk cId="3219691342" sldId="295"/>
            <ac:spMk id="18" creationId="{A28FBD07-BA8B-438E-925D-822F6DD5474F}"/>
          </ac:spMkLst>
        </pc:spChg>
        <pc:spChg chg="add mod">
          <ac:chgData name="Ross Buggins" userId="8407b6a4-f28a-4221-8562-d3ce7a8a7820" providerId="ADAL" clId="{345E0044-E817-4524-9EFC-EABEF61B6611}" dt="2022-09-29T08:09:33.934" v="2483" actId="571"/>
          <ac:spMkLst>
            <pc:docMk/>
            <pc:sldMk cId="3219691342" sldId="295"/>
            <ac:spMk id="19" creationId="{4B35AF59-2175-43E3-A8E3-B0C243E8CB4B}"/>
          </ac:spMkLst>
        </pc:spChg>
        <pc:spChg chg="del">
          <ac:chgData name="Ross Buggins" userId="8407b6a4-f28a-4221-8562-d3ce7a8a7820" providerId="ADAL" clId="{345E0044-E817-4524-9EFC-EABEF61B6611}" dt="2022-09-29T08:07:45.768" v="2375" actId="478"/>
          <ac:spMkLst>
            <pc:docMk/>
            <pc:sldMk cId="3219691342" sldId="295"/>
            <ac:spMk id="20" creationId="{54A6825B-F2D0-4CC8-8943-FE86C8D8CCDB}"/>
          </ac:spMkLst>
        </pc:spChg>
        <pc:spChg chg="mod">
          <ac:chgData name="Ross Buggins" userId="8407b6a4-f28a-4221-8562-d3ce7a8a7820" providerId="ADAL" clId="{345E0044-E817-4524-9EFC-EABEF61B6611}" dt="2022-09-29T08:09:22.234" v="2472" actId="1076"/>
          <ac:spMkLst>
            <pc:docMk/>
            <pc:sldMk cId="3219691342" sldId="295"/>
            <ac:spMk id="21" creationId="{A57AC81F-416D-4A6B-9A18-5C86B0FDAFB0}"/>
          </ac:spMkLst>
        </pc:spChg>
        <pc:spChg chg="del">
          <ac:chgData name="Ross Buggins" userId="8407b6a4-f28a-4221-8562-d3ce7a8a7820" providerId="ADAL" clId="{345E0044-E817-4524-9EFC-EABEF61B6611}" dt="2022-09-29T08:07:36.531" v="2370" actId="478"/>
          <ac:spMkLst>
            <pc:docMk/>
            <pc:sldMk cId="3219691342" sldId="295"/>
            <ac:spMk id="22" creationId="{5CBFD40F-4A00-4849-B855-D3F59002AD33}"/>
          </ac:spMkLst>
        </pc:spChg>
        <pc:spChg chg="del mod">
          <ac:chgData name="Ross Buggins" userId="8407b6a4-f28a-4221-8562-d3ce7a8a7820" providerId="ADAL" clId="{345E0044-E817-4524-9EFC-EABEF61B6611}" dt="2022-09-29T08:07:43.115" v="2373" actId="478"/>
          <ac:spMkLst>
            <pc:docMk/>
            <pc:sldMk cId="3219691342" sldId="295"/>
            <ac:spMk id="23" creationId="{05AEBB33-4B0A-417B-85FF-0069F8CA5A0C}"/>
          </ac:spMkLst>
        </pc:spChg>
        <pc:spChg chg="add mod">
          <ac:chgData name="Ross Buggins" userId="8407b6a4-f28a-4221-8562-d3ce7a8a7820" providerId="ADAL" clId="{345E0044-E817-4524-9EFC-EABEF61B6611}" dt="2022-09-29T08:09:33.934" v="2483" actId="571"/>
          <ac:spMkLst>
            <pc:docMk/>
            <pc:sldMk cId="3219691342" sldId="295"/>
            <ac:spMk id="24" creationId="{86F6D4E8-8FFF-46F3-A1FD-9B84C357B602}"/>
          </ac:spMkLst>
        </pc:spChg>
      </pc:sldChg>
      <pc:sldChg chg="delSp modSp add del mod">
        <pc:chgData name="Ross Buggins" userId="8407b6a4-f28a-4221-8562-d3ce7a8a7820" providerId="ADAL" clId="{345E0044-E817-4524-9EFC-EABEF61B6611}" dt="2022-09-29T10:33:57.183" v="5426" actId="2696"/>
        <pc:sldMkLst>
          <pc:docMk/>
          <pc:sldMk cId="3052350524" sldId="296"/>
        </pc:sldMkLst>
        <pc:spChg chg="mod">
          <ac:chgData name="Ross Buggins" userId="8407b6a4-f28a-4221-8562-d3ce7a8a7820" providerId="ADAL" clId="{345E0044-E817-4524-9EFC-EABEF61B6611}" dt="2022-09-29T09:04:24.821" v="4008" actId="5793"/>
          <ac:spMkLst>
            <pc:docMk/>
            <pc:sldMk cId="3052350524" sldId="296"/>
            <ac:spMk id="3" creationId="{797A5CB0-67F6-47D6-AE81-45F537950319}"/>
          </ac:spMkLst>
        </pc:spChg>
        <pc:spChg chg="del">
          <ac:chgData name="Ross Buggins" userId="8407b6a4-f28a-4221-8562-d3ce7a8a7820" providerId="ADAL" clId="{345E0044-E817-4524-9EFC-EABEF61B6611}" dt="2022-09-29T08:11:02.315" v="2556" actId="478"/>
          <ac:spMkLst>
            <pc:docMk/>
            <pc:sldMk cId="3052350524" sldId="296"/>
            <ac:spMk id="15" creationId="{B83821AD-04E8-4564-9D87-16E972479321}"/>
          </ac:spMkLst>
        </pc:spChg>
      </pc:sldChg>
      <pc:sldChg chg="addSp modSp add mod modNotesTx">
        <pc:chgData name="Ross Buggins" userId="8407b6a4-f28a-4221-8562-d3ce7a8a7820" providerId="ADAL" clId="{345E0044-E817-4524-9EFC-EABEF61B6611}" dt="2022-09-30T08:38:43.911" v="24900" actId="20577"/>
        <pc:sldMkLst>
          <pc:docMk/>
          <pc:sldMk cId="3882118028" sldId="297"/>
        </pc:sldMkLst>
        <pc:spChg chg="add mod">
          <ac:chgData name="Ross Buggins" userId="8407b6a4-f28a-4221-8562-d3ce7a8a7820" providerId="ADAL" clId="{345E0044-E817-4524-9EFC-EABEF61B6611}" dt="2022-09-29T10:34:13.665" v="5428" actId="1076"/>
          <ac:spMkLst>
            <pc:docMk/>
            <pc:sldMk cId="3882118028" sldId="297"/>
            <ac:spMk id="2" creationId="{865B3668-0AD7-42D5-AD24-4A1774298772}"/>
          </ac:spMkLst>
        </pc:spChg>
        <pc:spChg chg="mod">
          <ac:chgData name="Ross Buggins" userId="8407b6a4-f28a-4221-8562-d3ce7a8a7820" providerId="ADAL" clId="{345E0044-E817-4524-9EFC-EABEF61B6611}" dt="2022-09-29T08:17:16.889" v="3006" actId="313"/>
          <ac:spMkLst>
            <pc:docMk/>
            <pc:sldMk cId="3882118028" sldId="297"/>
            <ac:spMk id="3" creationId="{797A5CB0-67F6-47D6-AE81-45F537950319}"/>
          </ac:spMkLst>
        </pc:spChg>
        <pc:spChg chg="add mod">
          <ac:chgData name="Ross Buggins" userId="8407b6a4-f28a-4221-8562-d3ce7a8a7820" providerId="ADAL" clId="{345E0044-E817-4524-9EFC-EABEF61B6611}" dt="2022-09-29T14:42:07.520" v="11632" actId="20577"/>
          <ac:spMkLst>
            <pc:docMk/>
            <pc:sldMk cId="3882118028" sldId="297"/>
            <ac:spMk id="4" creationId="{4CF1C1C2-69CF-489F-84CF-8DE4E20CF66A}"/>
          </ac:spMkLst>
        </pc:spChg>
        <pc:spChg chg="add mod">
          <ac:chgData name="Ross Buggins" userId="8407b6a4-f28a-4221-8562-d3ce7a8a7820" providerId="ADAL" clId="{345E0044-E817-4524-9EFC-EABEF61B6611}" dt="2022-09-29T08:18:20.539" v="3073" actId="20577"/>
          <ac:spMkLst>
            <pc:docMk/>
            <pc:sldMk cId="3882118028" sldId="297"/>
            <ac:spMk id="6" creationId="{5A82C374-6E1A-4481-964A-A63E1275F7E6}"/>
          </ac:spMkLst>
        </pc:spChg>
        <pc:spChg chg="add mod">
          <ac:chgData name="Ross Buggins" userId="8407b6a4-f28a-4221-8562-d3ce7a8a7820" providerId="ADAL" clId="{345E0044-E817-4524-9EFC-EABEF61B6611}" dt="2022-09-29T14:43:30.528" v="11750" actId="5793"/>
          <ac:spMkLst>
            <pc:docMk/>
            <pc:sldMk cId="3882118028" sldId="297"/>
            <ac:spMk id="7" creationId="{536919BA-F7F6-492E-B2A4-3DB0AE76BF62}"/>
          </ac:spMkLst>
        </pc:spChg>
        <pc:cxnChg chg="add">
          <ac:chgData name="Ross Buggins" userId="8407b6a4-f28a-4221-8562-d3ce7a8a7820" providerId="ADAL" clId="{345E0044-E817-4524-9EFC-EABEF61B6611}" dt="2022-09-29T10:34:19.012" v="5429" actId="11529"/>
          <ac:cxnSpMkLst>
            <pc:docMk/>
            <pc:sldMk cId="3882118028" sldId="297"/>
            <ac:cxnSpMk id="8" creationId="{BBD1F1B7-CB0E-4E10-B6D2-CADDF9BBD88D}"/>
          </ac:cxnSpMkLst>
        </pc:cxnChg>
      </pc:sldChg>
      <pc:sldChg chg="delSp modSp add mod ord">
        <pc:chgData name="Ross Buggins" userId="8407b6a4-f28a-4221-8562-d3ce7a8a7820" providerId="ADAL" clId="{345E0044-E817-4524-9EFC-EABEF61B6611}" dt="2022-09-30T08:54:08.057" v="26223" actId="20577"/>
        <pc:sldMkLst>
          <pc:docMk/>
          <pc:sldMk cId="573649594" sldId="298"/>
        </pc:sldMkLst>
        <pc:spChg chg="mod">
          <ac:chgData name="Ross Buggins" userId="8407b6a4-f28a-4221-8562-d3ce7a8a7820" providerId="ADAL" clId="{345E0044-E817-4524-9EFC-EABEF61B6611}" dt="2022-09-30T08:08:21.914" v="22108" actId="20577"/>
          <ac:spMkLst>
            <pc:docMk/>
            <pc:sldMk cId="573649594" sldId="298"/>
            <ac:spMk id="385" creationId="{00000000-0000-0000-0000-000000000000}"/>
          </ac:spMkLst>
        </pc:spChg>
        <pc:spChg chg="mod">
          <ac:chgData name="Ross Buggins" userId="8407b6a4-f28a-4221-8562-d3ce7a8a7820" providerId="ADAL" clId="{345E0044-E817-4524-9EFC-EABEF61B6611}" dt="2022-09-30T08:54:08.057" v="26223" actId="20577"/>
          <ac:spMkLst>
            <pc:docMk/>
            <pc:sldMk cId="573649594" sldId="298"/>
            <ac:spMk id="386" creationId="{00000000-0000-0000-0000-000000000000}"/>
          </ac:spMkLst>
        </pc:spChg>
        <pc:picChg chg="del">
          <ac:chgData name="Ross Buggins" userId="8407b6a4-f28a-4221-8562-d3ce7a8a7820" providerId="ADAL" clId="{345E0044-E817-4524-9EFC-EABEF61B6611}" dt="2022-09-29T08:24:26.274" v="3423" actId="478"/>
          <ac:picMkLst>
            <pc:docMk/>
            <pc:sldMk cId="573649594" sldId="298"/>
            <ac:picMk id="387" creationId="{00000000-0000-0000-0000-000000000000}"/>
          </ac:picMkLst>
        </pc:picChg>
      </pc:sldChg>
      <pc:sldChg chg="addSp modSp add mod ord modAnim">
        <pc:chgData name="Ross Buggins" userId="8407b6a4-f28a-4221-8562-d3ce7a8a7820" providerId="ADAL" clId="{345E0044-E817-4524-9EFC-EABEF61B6611}" dt="2022-09-29T08:50:19.353" v="3986"/>
        <pc:sldMkLst>
          <pc:docMk/>
          <pc:sldMk cId="3549610744" sldId="299"/>
        </pc:sldMkLst>
        <pc:spChg chg="mod">
          <ac:chgData name="Ross Buggins" userId="8407b6a4-f28a-4221-8562-d3ce7a8a7820" providerId="ADAL" clId="{345E0044-E817-4524-9EFC-EABEF61B6611}" dt="2022-09-29T08:26:36.536" v="3673" actId="20577"/>
          <ac:spMkLst>
            <pc:docMk/>
            <pc:sldMk cId="3549610744" sldId="299"/>
            <ac:spMk id="3" creationId="{797A5CB0-67F6-47D6-AE81-45F537950319}"/>
          </ac:spMkLst>
        </pc:spChg>
        <pc:spChg chg="add mod">
          <ac:chgData name="Ross Buggins" userId="8407b6a4-f28a-4221-8562-d3ce7a8a7820" providerId="ADAL" clId="{345E0044-E817-4524-9EFC-EABEF61B6611}" dt="2022-09-29T08:50:15.319" v="3985"/>
          <ac:spMkLst>
            <pc:docMk/>
            <pc:sldMk cId="3549610744" sldId="299"/>
            <ac:spMk id="5" creationId="{01E32B51-64AD-4762-BD43-6F445926FAB9}"/>
          </ac:spMkLst>
        </pc:spChg>
        <pc:spChg chg="mod">
          <ac:chgData name="Ross Buggins" userId="8407b6a4-f28a-4221-8562-d3ce7a8a7820" providerId="ADAL" clId="{345E0044-E817-4524-9EFC-EABEF61B6611}" dt="2022-09-29T08:48:12.716" v="3963"/>
          <ac:spMkLst>
            <pc:docMk/>
            <pc:sldMk cId="3549610744" sldId="299"/>
            <ac:spMk id="15" creationId="{B83821AD-04E8-4564-9D87-16E972479321}"/>
          </ac:spMkLst>
        </pc:spChg>
      </pc:sldChg>
      <pc:sldChg chg="modSp add mod modNotesTx">
        <pc:chgData name="Ross Buggins" userId="8407b6a4-f28a-4221-8562-d3ce7a8a7820" providerId="ADAL" clId="{345E0044-E817-4524-9EFC-EABEF61B6611}" dt="2022-09-30T08:58:28.254" v="26511" actId="20577"/>
        <pc:sldMkLst>
          <pc:docMk/>
          <pc:sldMk cId="2539391471" sldId="300"/>
        </pc:sldMkLst>
        <pc:spChg chg="mod">
          <ac:chgData name="Ross Buggins" userId="8407b6a4-f28a-4221-8562-d3ce7a8a7820" providerId="ADAL" clId="{345E0044-E817-4524-9EFC-EABEF61B6611}" dt="2022-09-30T08:57:10.951" v="26357" actId="20577"/>
          <ac:spMkLst>
            <pc:docMk/>
            <pc:sldMk cId="2539391471" sldId="300"/>
            <ac:spMk id="3" creationId="{797A5CB0-67F6-47D6-AE81-45F537950319}"/>
          </ac:spMkLst>
        </pc:spChg>
        <pc:spChg chg="mod">
          <ac:chgData name="Ross Buggins" userId="8407b6a4-f28a-4221-8562-d3ce7a8a7820" providerId="ADAL" clId="{345E0044-E817-4524-9EFC-EABEF61B6611}" dt="2022-09-30T08:57:15.362" v="26359" actId="20577"/>
          <ac:spMkLst>
            <pc:docMk/>
            <pc:sldMk cId="2539391471" sldId="300"/>
            <ac:spMk id="15" creationId="{B83821AD-04E8-4564-9D87-16E972479321}"/>
          </ac:spMkLst>
        </pc:spChg>
      </pc:sldChg>
      <pc:sldChg chg="addSp modSp add modAnim">
        <pc:chgData name="Ross Buggins" userId="8407b6a4-f28a-4221-8562-d3ce7a8a7820" providerId="ADAL" clId="{345E0044-E817-4524-9EFC-EABEF61B6611}" dt="2022-09-29T08:50:32.138" v="3999" actId="20577"/>
        <pc:sldMkLst>
          <pc:docMk/>
          <pc:sldMk cId="2025966738" sldId="301"/>
        </pc:sldMkLst>
        <pc:spChg chg="add mod">
          <ac:chgData name="Ross Buggins" userId="8407b6a4-f28a-4221-8562-d3ce7a8a7820" providerId="ADAL" clId="{345E0044-E817-4524-9EFC-EABEF61B6611}" dt="2022-09-29T08:50:32.138" v="3999" actId="20577"/>
          <ac:spMkLst>
            <pc:docMk/>
            <pc:sldMk cId="2025966738" sldId="301"/>
            <ac:spMk id="5" creationId="{0800B95B-981F-418B-BF8D-FD99E44A77FA}"/>
          </ac:spMkLst>
        </pc:spChg>
        <pc:spChg chg="mod">
          <ac:chgData name="Ross Buggins" userId="8407b6a4-f28a-4221-8562-d3ce7a8a7820" providerId="ADAL" clId="{345E0044-E817-4524-9EFC-EABEF61B6611}" dt="2022-09-29T08:48:48.866" v="3967"/>
          <ac:spMkLst>
            <pc:docMk/>
            <pc:sldMk cId="2025966738" sldId="301"/>
            <ac:spMk id="15" creationId="{B83821AD-04E8-4564-9D87-16E972479321}"/>
          </ac:spMkLst>
        </pc:spChg>
      </pc:sldChg>
      <pc:sldChg chg="addSp modSp add mod ord modAnim modNotesTx">
        <pc:chgData name="Ross Buggins" userId="8407b6a4-f28a-4221-8562-d3ce7a8a7820" providerId="ADAL" clId="{345E0044-E817-4524-9EFC-EABEF61B6611}" dt="2022-09-30T08:56:19.196" v="26300" actId="20577"/>
        <pc:sldMkLst>
          <pc:docMk/>
          <pc:sldMk cId="2868728494" sldId="302"/>
        </pc:sldMkLst>
        <pc:spChg chg="add mod">
          <ac:chgData name="Ross Buggins" userId="8407b6a4-f28a-4221-8562-d3ce7a8a7820" providerId="ADAL" clId="{345E0044-E817-4524-9EFC-EABEF61B6611}" dt="2022-09-29T08:50:25.510" v="3995" actId="20577"/>
          <ac:spMkLst>
            <pc:docMk/>
            <pc:sldMk cId="2868728494" sldId="302"/>
            <ac:spMk id="2" creationId="{4A3639DE-994D-488A-BE5D-3CA375133ED7}"/>
          </ac:spMkLst>
        </pc:spChg>
        <pc:spChg chg="mod">
          <ac:chgData name="Ross Buggins" userId="8407b6a4-f28a-4221-8562-d3ce7a8a7820" providerId="ADAL" clId="{345E0044-E817-4524-9EFC-EABEF61B6611}" dt="2022-09-29T14:27:03.727" v="11233" actId="113"/>
          <ac:spMkLst>
            <pc:docMk/>
            <pc:sldMk cId="2868728494" sldId="302"/>
            <ac:spMk id="15" creationId="{B83821AD-04E8-4564-9D87-16E972479321}"/>
          </ac:spMkLst>
        </pc:spChg>
      </pc:sldChg>
      <pc:sldChg chg="addSp delSp modSp new mod modNotesTx">
        <pc:chgData name="Ross Buggins" userId="8407b6a4-f28a-4221-8562-d3ce7a8a7820" providerId="ADAL" clId="{345E0044-E817-4524-9EFC-EABEF61B6611}" dt="2022-09-30T08:49:57.454" v="25718" actId="20577"/>
        <pc:sldMkLst>
          <pc:docMk/>
          <pc:sldMk cId="293436128" sldId="303"/>
        </pc:sldMkLst>
        <pc:spChg chg="del">
          <ac:chgData name="Ross Buggins" userId="8407b6a4-f28a-4221-8562-d3ce7a8a7820" providerId="ADAL" clId="{345E0044-E817-4524-9EFC-EABEF61B6611}" dt="2022-09-29T09:12:46.274" v="4013" actId="478"/>
          <ac:spMkLst>
            <pc:docMk/>
            <pc:sldMk cId="293436128" sldId="303"/>
            <ac:spMk id="2" creationId="{595254FE-A8FD-4D88-8A7F-EC296BF2E8D3}"/>
          </ac:spMkLst>
        </pc:spChg>
        <pc:spChg chg="del">
          <ac:chgData name="Ross Buggins" userId="8407b6a4-f28a-4221-8562-d3ce7a8a7820" providerId="ADAL" clId="{345E0044-E817-4524-9EFC-EABEF61B6611}" dt="2022-09-29T09:12:41.706" v="4010" actId="478"/>
          <ac:spMkLst>
            <pc:docMk/>
            <pc:sldMk cId="293436128" sldId="303"/>
            <ac:spMk id="3" creationId="{4EC42D4F-1FB2-4FCA-9A51-F07A43FF73BA}"/>
          </ac:spMkLst>
        </pc:spChg>
        <pc:spChg chg="add mod">
          <ac:chgData name="Ross Buggins" userId="8407b6a4-f28a-4221-8562-d3ce7a8a7820" providerId="ADAL" clId="{345E0044-E817-4524-9EFC-EABEF61B6611}" dt="2022-09-29T15:09:06.525" v="12116" actId="20577"/>
          <ac:spMkLst>
            <pc:docMk/>
            <pc:sldMk cId="293436128" sldId="303"/>
            <ac:spMk id="5" creationId="{D9EAE5A0-8468-4BA9-BBD4-FCFCDEFF0A50}"/>
          </ac:spMkLst>
        </pc:spChg>
        <pc:picChg chg="add mod">
          <ac:chgData name="Ross Buggins" userId="8407b6a4-f28a-4221-8562-d3ce7a8a7820" providerId="ADAL" clId="{345E0044-E817-4524-9EFC-EABEF61B6611}" dt="2022-09-29T09:20:41.768" v="4045" actId="14100"/>
          <ac:picMkLst>
            <pc:docMk/>
            <pc:sldMk cId="293436128" sldId="303"/>
            <ac:picMk id="3074" creationId="{863B7F55-5DD2-42E2-BCC2-FFFF8F2AC7DF}"/>
          </ac:picMkLst>
        </pc:picChg>
      </pc:sldChg>
      <pc:sldChg chg="addSp delSp modSp add mod modNotesTx">
        <pc:chgData name="Ross Buggins" userId="8407b6a4-f28a-4221-8562-d3ce7a8a7820" providerId="ADAL" clId="{345E0044-E817-4524-9EFC-EABEF61B6611}" dt="2022-09-30T08:50:36.700" v="25759" actId="20577"/>
        <pc:sldMkLst>
          <pc:docMk/>
          <pc:sldMk cId="857386572" sldId="304"/>
        </pc:sldMkLst>
        <pc:spChg chg="add mod">
          <ac:chgData name="Ross Buggins" userId="8407b6a4-f28a-4221-8562-d3ce7a8a7820" providerId="ADAL" clId="{345E0044-E817-4524-9EFC-EABEF61B6611}" dt="2022-09-29T11:24:26.513" v="9222" actId="20577"/>
          <ac:spMkLst>
            <pc:docMk/>
            <pc:sldMk cId="857386572" sldId="304"/>
            <ac:spMk id="4" creationId="{08D8894B-7BD2-4FDA-807B-E9BFCC378780}"/>
          </ac:spMkLst>
        </pc:spChg>
        <pc:picChg chg="del">
          <ac:chgData name="Ross Buggins" userId="8407b6a4-f28a-4221-8562-d3ce7a8a7820" providerId="ADAL" clId="{345E0044-E817-4524-9EFC-EABEF61B6611}" dt="2022-09-29T09:13:06.843" v="4015" actId="478"/>
          <ac:picMkLst>
            <pc:docMk/>
            <pc:sldMk cId="857386572" sldId="304"/>
            <ac:picMk id="3074" creationId="{863B7F55-5DD2-42E2-BCC2-FFFF8F2AC7DF}"/>
          </ac:picMkLst>
        </pc:picChg>
        <pc:picChg chg="add mod">
          <ac:chgData name="Ross Buggins" userId="8407b6a4-f28a-4221-8562-d3ce7a8a7820" providerId="ADAL" clId="{345E0044-E817-4524-9EFC-EABEF61B6611}" dt="2022-09-29T09:20:56.902" v="4048" actId="1076"/>
          <ac:picMkLst>
            <pc:docMk/>
            <pc:sldMk cId="857386572" sldId="304"/>
            <ac:picMk id="4098" creationId="{16B6E0DC-C10E-417B-BB43-4AA4E1930F52}"/>
          </ac:picMkLst>
        </pc:picChg>
      </pc:sldChg>
      <pc:sldChg chg="modSp new mod ord modNotesTx">
        <pc:chgData name="Ross Buggins" userId="8407b6a4-f28a-4221-8562-d3ce7a8a7820" providerId="ADAL" clId="{345E0044-E817-4524-9EFC-EABEF61B6611}" dt="2022-09-30T06:48:07.077" v="14040" actId="113"/>
        <pc:sldMkLst>
          <pc:docMk/>
          <pc:sldMk cId="1460104444" sldId="305"/>
        </pc:sldMkLst>
        <pc:spChg chg="mod">
          <ac:chgData name="Ross Buggins" userId="8407b6a4-f28a-4221-8562-d3ce7a8a7820" providerId="ADAL" clId="{345E0044-E817-4524-9EFC-EABEF61B6611}" dt="2022-09-29T11:05:46.435" v="7718" actId="313"/>
          <ac:spMkLst>
            <pc:docMk/>
            <pc:sldMk cId="1460104444" sldId="305"/>
            <ac:spMk id="2" creationId="{2AE1403E-841A-4E73-BF48-6C36688AF707}"/>
          </ac:spMkLst>
        </pc:spChg>
        <pc:spChg chg="mod">
          <ac:chgData name="Ross Buggins" userId="8407b6a4-f28a-4221-8562-d3ce7a8a7820" providerId="ADAL" clId="{345E0044-E817-4524-9EFC-EABEF61B6611}" dt="2022-09-30T06:48:07.077" v="14040" actId="113"/>
          <ac:spMkLst>
            <pc:docMk/>
            <pc:sldMk cId="1460104444" sldId="305"/>
            <ac:spMk id="3" creationId="{74B07D2B-16AA-410E-A63C-ECB076DA4886}"/>
          </ac:spMkLst>
        </pc:spChg>
      </pc:sldChg>
      <pc:sldChg chg="modSp add mod ord modTransition modNotesTx">
        <pc:chgData name="Ross Buggins" userId="8407b6a4-f28a-4221-8562-d3ce7a8a7820" providerId="ADAL" clId="{345E0044-E817-4524-9EFC-EABEF61B6611}" dt="2022-09-30T08:34:50.666" v="24775"/>
        <pc:sldMkLst>
          <pc:docMk/>
          <pc:sldMk cId="1855592017" sldId="306"/>
        </pc:sldMkLst>
        <pc:spChg chg="mod">
          <ac:chgData name="Ross Buggins" userId="8407b6a4-f28a-4221-8562-d3ce7a8a7820" providerId="ADAL" clId="{345E0044-E817-4524-9EFC-EABEF61B6611}" dt="2022-09-29T09:31:05.024" v="4629" actId="20577"/>
          <ac:spMkLst>
            <pc:docMk/>
            <pc:sldMk cId="1855592017" sldId="306"/>
            <ac:spMk id="3" creationId="{797A5CB0-67F6-47D6-AE81-45F537950319}"/>
          </ac:spMkLst>
        </pc:spChg>
        <pc:spChg chg="mod">
          <ac:chgData name="Ross Buggins" userId="8407b6a4-f28a-4221-8562-d3ce7a8a7820" providerId="ADAL" clId="{345E0044-E817-4524-9EFC-EABEF61B6611}" dt="2022-09-29T12:54:47.508" v="10108" actId="20577"/>
          <ac:spMkLst>
            <pc:docMk/>
            <pc:sldMk cId="1855592017" sldId="306"/>
            <ac:spMk id="15" creationId="{B83821AD-04E8-4564-9D87-16E972479321}"/>
          </ac:spMkLst>
        </pc:spChg>
      </pc:sldChg>
      <pc:sldChg chg="modSp add mod modNotesTx">
        <pc:chgData name="Ross Buggins" userId="8407b6a4-f28a-4221-8562-d3ce7a8a7820" providerId="ADAL" clId="{345E0044-E817-4524-9EFC-EABEF61B6611}" dt="2022-09-30T08:36:41.369" v="24859" actId="20577"/>
        <pc:sldMkLst>
          <pc:docMk/>
          <pc:sldMk cId="2788270697" sldId="307"/>
        </pc:sldMkLst>
        <pc:spChg chg="mod">
          <ac:chgData name="Ross Buggins" userId="8407b6a4-f28a-4221-8562-d3ce7a8a7820" providerId="ADAL" clId="{345E0044-E817-4524-9EFC-EABEF61B6611}" dt="2022-09-29T10:50:02.012" v="6309" actId="20577"/>
          <ac:spMkLst>
            <pc:docMk/>
            <pc:sldMk cId="2788270697" sldId="307"/>
            <ac:spMk id="3" creationId="{797A5CB0-67F6-47D6-AE81-45F537950319}"/>
          </ac:spMkLst>
        </pc:spChg>
        <pc:spChg chg="mod">
          <ac:chgData name="Ross Buggins" userId="8407b6a4-f28a-4221-8562-d3ce7a8a7820" providerId="ADAL" clId="{345E0044-E817-4524-9EFC-EABEF61B6611}" dt="2022-09-30T08:36:41.369" v="24859" actId="20577"/>
          <ac:spMkLst>
            <pc:docMk/>
            <pc:sldMk cId="2788270697" sldId="307"/>
            <ac:spMk id="15" creationId="{B83821AD-04E8-4564-9D87-16E972479321}"/>
          </ac:spMkLst>
        </pc:spChg>
      </pc:sldChg>
      <pc:sldChg chg="modSp add mod modNotesTx">
        <pc:chgData name="Ross Buggins" userId="8407b6a4-f28a-4221-8562-d3ce7a8a7820" providerId="ADAL" clId="{345E0044-E817-4524-9EFC-EABEF61B6611}" dt="2022-09-30T06:44:39.912" v="13490" actId="20577"/>
        <pc:sldMkLst>
          <pc:docMk/>
          <pc:sldMk cId="4009400162" sldId="308"/>
        </pc:sldMkLst>
        <pc:spChg chg="mod">
          <ac:chgData name="Ross Buggins" userId="8407b6a4-f28a-4221-8562-d3ce7a8a7820" providerId="ADAL" clId="{345E0044-E817-4524-9EFC-EABEF61B6611}" dt="2022-09-29T09:35:56.359" v="5246" actId="20577"/>
          <ac:spMkLst>
            <pc:docMk/>
            <pc:sldMk cId="4009400162" sldId="308"/>
            <ac:spMk id="3" creationId="{797A5CB0-67F6-47D6-AE81-45F537950319}"/>
          </ac:spMkLst>
        </pc:spChg>
        <pc:spChg chg="mod">
          <ac:chgData name="Ross Buggins" userId="8407b6a4-f28a-4221-8562-d3ce7a8a7820" providerId="ADAL" clId="{345E0044-E817-4524-9EFC-EABEF61B6611}" dt="2022-09-29T14:37:14.300" v="11361" actId="27636"/>
          <ac:spMkLst>
            <pc:docMk/>
            <pc:sldMk cId="4009400162" sldId="308"/>
            <ac:spMk id="15" creationId="{B83821AD-04E8-4564-9D87-16E972479321}"/>
          </ac:spMkLst>
        </pc:spChg>
      </pc:sldChg>
      <pc:sldChg chg="addSp delSp modSp add mod ord modNotesTx">
        <pc:chgData name="Ross Buggins" userId="8407b6a4-f28a-4221-8562-d3ce7a8a7820" providerId="ADAL" clId="{345E0044-E817-4524-9EFC-EABEF61B6611}" dt="2022-09-30T07:17:02.698" v="17926" actId="20577"/>
        <pc:sldMkLst>
          <pc:docMk/>
          <pc:sldMk cId="3432196870" sldId="309"/>
        </pc:sldMkLst>
        <pc:spChg chg="mod">
          <ac:chgData name="Ross Buggins" userId="8407b6a4-f28a-4221-8562-d3ce7a8a7820" providerId="ADAL" clId="{345E0044-E817-4524-9EFC-EABEF61B6611}" dt="2022-09-29T10:39:43.203" v="5663" actId="20577"/>
          <ac:spMkLst>
            <pc:docMk/>
            <pc:sldMk cId="3432196870" sldId="309"/>
            <ac:spMk id="2" creationId="{239C9490-E95B-48FB-B559-157E255AC800}"/>
          </ac:spMkLst>
        </pc:spChg>
        <pc:spChg chg="add mod">
          <ac:chgData name="Ross Buggins" userId="8407b6a4-f28a-4221-8562-d3ce7a8a7820" providerId="ADAL" clId="{345E0044-E817-4524-9EFC-EABEF61B6611}" dt="2022-09-29T10:38:54.091" v="5641" actId="27636"/>
          <ac:spMkLst>
            <pc:docMk/>
            <pc:sldMk cId="3432196870" sldId="309"/>
            <ac:spMk id="5" creationId="{04981BC4-EF39-46AE-A9D2-CC05632E6AF9}"/>
          </ac:spMkLst>
        </pc:spChg>
        <pc:picChg chg="del">
          <ac:chgData name="Ross Buggins" userId="8407b6a4-f28a-4221-8562-d3ce7a8a7820" providerId="ADAL" clId="{345E0044-E817-4524-9EFC-EABEF61B6611}" dt="2022-09-29T10:37:31.504" v="5550" actId="478"/>
          <ac:picMkLst>
            <pc:docMk/>
            <pc:sldMk cId="3432196870" sldId="309"/>
            <ac:picMk id="7" creationId="{8A83EB41-BA83-4BF6-982F-B3CCDA49DE2E}"/>
          </ac:picMkLst>
        </pc:picChg>
      </pc:sldChg>
      <pc:sldChg chg="add modNotesTx">
        <pc:chgData name="Ross Buggins" userId="8407b6a4-f28a-4221-8562-d3ce7a8a7820" providerId="ADAL" clId="{345E0044-E817-4524-9EFC-EABEF61B6611}" dt="2022-09-30T08:59:24.532" v="26598" actId="20577"/>
        <pc:sldMkLst>
          <pc:docMk/>
          <pc:sldMk cId="2514451042" sldId="310"/>
        </pc:sldMkLst>
      </pc:sldChg>
      <pc:sldChg chg="modSp add mod ord modNotesTx">
        <pc:chgData name="Ross Buggins" userId="8407b6a4-f28a-4221-8562-d3ce7a8a7820" providerId="ADAL" clId="{345E0044-E817-4524-9EFC-EABEF61B6611}" dt="2022-09-30T06:36:08.025" v="12940" actId="20577"/>
        <pc:sldMkLst>
          <pc:docMk/>
          <pc:sldMk cId="2982060799" sldId="311"/>
        </pc:sldMkLst>
        <pc:spChg chg="mod">
          <ac:chgData name="Ross Buggins" userId="8407b6a4-f28a-4221-8562-d3ce7a8a7820" providerId="ADAL" clId="{345E0044-E817-4524-9EFC-EABEF61B6611}" dt="2022-09-29T14:33:35.747" v="11357" actId="20577"/>
          <ac:spMkLst>
            <pc:docMk/>
            <pc:sldMk cId="2982060799" sldId="311"/>
            <ac:spMk id="3" creationId="{797A5CB0-67F6-47D6-AE81-45F537950319}"/>
          </ac:spMkLst>
        </pc:spChg>
        <pc:spChg chg="mod">
          <ac:chgData name="Ross Buggins" userId="8407b6a4-f28a-4221-8562-d3ce7a8a7820" providerId="ADAL" clId="{345E0044-E817-4524-9EFC-EABEF61B6611}" dt="2022-09-29T10:46:07.649" v="6142" actId="20577"/>
          <ac:spMkLst>
            <pc:docMk/>
            <pc:sldMk cId="2982060799" sldId="311"/>
            <ac:spMk id="15" creationId="{B83821AD-04E8-4564-9D87-16E972479321}"/>
          </ac:spMkLst>
        </pc:spChg>
      </pc:sldChg>
      <pc:sldChg chg="modSp add mod modNotesTx">
        <pc:chgData name="Ross Buggins" userId="8407b6a4-f28a-4221-8562-d3ce7a8a7820" providerId="ADAL" clId="{345E0044-E817-4524-9EFC-EABEF61B6611}" dt="2022-09-30T08:37:27.674" v="24879" actId="20577"/>
        <pc:sldMkLst>
          <pc:docMk/>
          <pc:sldMk cId="246276156" sldId="312"/>
        </pc:sldMkLst>
        <pc:spChg chg="mod">
          <ac:chgData name="Ross Buggins" userId="8407b6a4-f28a-4221-8562-d3ce7a8a7820" providerId="ADAL" clId="{345E0044-E817-4524-9EFC-EABEF61B6611}" dt="2022-09-29T14:38:32.466" v="11365" actId="20577"/>
          <ac:spMkLst>
            <pc:docMk/>
            <pc:sldMk cId="246276156" sldId="312"/>
            <ac:spMk id="3" creationId="{797A5CB0-67F6-47D6-AE81-45F537950319}"/>
          </ac:spMkLst>
        </pc:spChg>
        <pc:spChg chg="mod">
          <ac:chgData name="Ross Buggins" userId="8407b6a4-f28a-4221-8562-d3ce7a8a7820" providerId="ADAL" clId="{345E0044-E817-4524-9EFC-EABEF61B6611}" dt="2022-09-29T15:01:58.484" v="11826" actId="113"/>
          <ac:spMkLst>
            <pc:docMk/>
            <pc:sldMk cId="246276156" sldId="312"/>
            <ac:spMk id="15" creationId="{B83821AD-04E8-4564-9D87-16E972479321}"/>
          </ac:spMkLst>
        </pc:spChg>
      </pc:sldChg>
      <pc:sldChg chg="modSp add mod ord modNotesTx">
        <pc:chgData name="Ross Buggins" userId="8407b6a4-f28a-4221-8562-d3ce7a8a7820" providerId="ADAL" clId="{345E0044-E817-4524-9EFC-EABEF61B6611}" dt="2022-09-30T08:52:34.693" v="26189" actId="20577"/>
        <pc:sldMkLst>
          <pc:docMk/>
          <pc:sldMk cId="3675652930" sldId="313"/>
        </pc:sldMkLst>
        <pc:spChg chg="mod">
          <ac:chgData name="Ross Buggins" userId="8407b6a4-f28a-4221-8562-d3ce7a8a7820" providerId="ADAL" clId="{345E0044-E817-4524-9EFC-EABEF61B6611}" dt="2022-09-30T08:50:53.338" v="25761" actId="20577"/>
          <ac:spMkLst>
            <pc:docMk/>
            <pc:sldMk cId="3675652930" sldId="313"/>
            <ac:spMk id="3" creationId="{797A5CB0-67F6-47D6-AE81-45F537950319}"/>
          </ac:spMkLst>
        </pc:spChg>
        <pc:spChg chg="mod">
          <ac:chgData name="Ross Buggins" userId="8407b6a4-f28a-4221-8562-d3ce7a8a7820" providerId="ADAL" clId="{345E0044-E817-4524-9EFC-EABEF61B6611}" dt="2022-09-29T11:00:28.457" v="7571" actId="20577"/>
          <ac:spMkLst>
            <pc:docMk/>
            <pc:sldMk cId="3675652930" sldId="313"/>
            <ac:spMk id="15" creationId="{B83821AD-04E8-4564-9D87-16E972479321}"/>
          </ac:spMkLst>
        </pc:spChg>
      </pc:sldChg>
      <pc:sldChg chg="modSp add mod modNotesTx">
        <pc:chgData name="Ross Buggins" userId="8407b6a4-f28a-4221-8562-d3ce7a8a7820" providerId="ADAL" clId="{345E0044-E817-4524-9EFC-EABEF61B6611}" dt="2022-09-30T07:42:34.416" v="20673" actId="20577"/>
        <pc:sldMkLst>
          <pc:docMk/>
          <pc:sldMk cId="2667857855" sldId="314"/>
        </pc:sldMkLst>
        <pc:spChg chg="mod">
          <ac:chgData name="Ross Buggins" userId="8407b6a4-f28a-4221-8562-d3ce7a8a7820" providerId="ADAL" clId="{345E0044-E817-4524-9EFC-EABEF61B6611}" dt="2022-09-29T11:24:53.994" v="9244" actId="20577"/>
          <ac:spMkLst>
            <pc:docMk/>
            <pc:sldMk cId="2667857855" sldId="314"/>
            <ac:spMk id="3" creationId="{797A5CB0-67F6-47D6-AE81-45F537950319}"/>
          </ac:spMkLst>
        </pc:spChg>
        <pc:spChg chg="mod">
          <ac:chgData name="Ross Buggins" userId="8407b6a4-f28a-4221-8562-d3ce7a8a7820" providerId="ADAL" clId="{345E0044-E817-4524-9EFC-EABEF61B6611}" dt="2022-09-30T07:42:34.416" v="20673" actId="20577"/>
          <ac:spMkLst>
            <pc:docMk/>
            <pc:sldMk cId="2667857855" sldId="314"/>
            <ac:spMk id="15" creationId="{B83821AD-04E8-4564-9D87-16E972479321}"/>
          </ac:spMkLst>
        </pc:spChg>
      </pc:sldChg>
      <pc:sldChg chg="addSp delSp modSp add mod ord modNotesTx">
        <pc:chgData name="Ross Buggins" userId="8407b6a4-f28a-4221-8562-d3ce7a8a7820" providerId="ADAL" clId="{345E0044-E817-4524-9EFC-EABEF61B6611}" dt="2022-09-30T08:46:05.874" v="25476" actId="20577"/>
        <pc:sldMkLst>
          <pc:docMk/>
          <pc:sldMk cId="1594692377" sldId="315"/>
        </pc:sldMkLst>
        <pc:spChg chg="add del mod">
          <ac:chgData name="Ross Buggins" userId="8407b6a4-f28a-4221-8562-d3ce7a8a7820" providerId="ADAL" clId="{345E0044-E817-4524-9EFC-EABEF61B6611}" dt="2022-09-29T11:13:34.383" v="7992"/>
          <ac:spMkLst>
            <pc:docMk/>
            <pc:sldMk cId="1594692377" sldId="315"/>
            <ac:spMk id="2" creationId="{2097AD00-9AC1-49F6-8A16-07F46C7DF6F7}"/>
          </ac:spMkLst>
        </pc:spChg>
        <pc:spChg chg="add del">
          <ac:chgData name="Ross Buggins" userId="8407b6a4-f28a-4221-8562-d3ce7a8a7820" providerId="ADAL" clId="{345E0044-E817-4524-9EFC-EABEF61B6611}" dt="2022-09-29T11:14:55.491" v="8035"/>
          <ac:spMkLst>
            <pc:docMk/>
            <pc:sldMk cId="1594692377" sldId="315"/>
            <ac:spMk id="3" creationId="{4C4C943A-B4E8-4C81-9449-4182165D3BE4}"/>
          </ac:spMkLst>
        </pc:spChg>
        <pc:spChg chg="add del mod">
          <ac:chgData name="Ross Buggins" userId="8407b6a4-f28a-4221-8562-d3ce7a8a7820" providerId="ADAL" clId="{345E0044-E817-4524-9EFC-EABEF61B6611}" dt="2022-09-29T11:14:59.830" v="8038"/>
          <ac:spMkLst>
            <pc:docMk/>
            <pc:sldMk cId="1594692377" sldId="315"/>
            <ac:spMk id="4" creationId="{429AA581-89EA-416E-96D4-F85F96F0284B}"/>
          </ac:spMkLst>
        </pc:spChg>
        <pc:spChg chg="mod">
          <ac:chgData name="Ross Buggins" userId="8407b6a4-f28a-4221-8562-d3ce7a8a7820" providerId="ADAL" clId="{345E0044-E817-4524-9EFC-EABEF61B6611}" dt="2022-09-29T11:16:58.683" v="8092" actId="20577"/>
          <ac:spMkLst>
            <pc:docMk/>
            <pc:sldMk cId="1594692377" sldId="315"/>
            <ac:spMk id="5" creationId="{D9EAE5A0-8468-4BA9-BBD4-FCFCDEFF0A50}"/>
          </ac:spMkLst>
        </pc:spChg>
        <pc:spChg chg="add del">
          <ac:chgData name="Ross Buggins" userId="8407b6a4-f28a-4221-8562-d3ce7a8a7820" providerId="ADAL" clId="{345E0044-E817-4524-9EFC-EABEF61B6611}" dt="2022-09-29T11:15:02.353" v="8040"/>
          <ac:spMkLst>
            <pc:docMk/>
            <pc:sldMk cId="1594692377" sldId="315"/>
            <ac:spMk id="6" creationId="{4FF8516F-04E4-4918-99CC-B7E6A83F7CF3}"/>
          </ac:spMkLst>
        </pc:spChg>
        <pc:spChg chg="add mod">
          <ac:chgData name="Ross Buggins" userId="8407b6a4-f28a-4221-8562-d3ce7a8a7820" providerId="ADAL" clId="{345E0044-E817-4524-9EFC-EABEF61B6611}" dt="2022-09-30T08:46:05.874" v="25476" actId="20577"/>
          <ac:spMkLst>
            <pc:docMk/>
            <pc:sldMk cId="1594692377" sldId="315"/>
            <ac:spMk id="7" creationId="{174FE17B-9D9F-4B7C-A02C-E11544B26284}"/>
          </ac:spMkLst>
        </pc:spChg>
        <pc:spChg chg="add del mod">
          <ac:chgData name="Ross Buggins" userId="8407b6a4-f28a-4221-8562-d3ce7a8a7820" providerId="ADAL" clId="{345E0044-E817-4524-9EFC-EABEF61B6611}" dt="2022-09-29T11:15:29.636" v="8051" actId="478"/>
          <ac:spMkLst>
            <pc:docMk/>
            <pc:sldMk cId="1594692377" sldId="315"/>
            <ac:spMk id="8" creationId="{0D2D9675-852B-489F-946D-81396B31D96D}"/>
          </ac:spMkLst>
        </pc:spChg>
        <pc:picChg chg="del">
          <ac:chgData name="Ross Buggins" userId="8407b6a4-f28a-4221-8562-d3ce7a8a7820" providerId="ADAL" clId="{345E0044-E817-4524-9EFC-EABEF61B6611}" dt="2022-09-29T11:13:10.538" v="7967" actId="478"/>
          <ac:picMkLst>
            <pc:docMk/>
            <pc:sldMk cId="1594692377" sldId="315"/>
            <ac:picMk id="3074" creationId="{863B7F55-5DD2-42E2-BCC2-FFFF8F2AC7DF}"/>
          </ac:picMkLst>
        </pc:picChg>
      </pc:sldChg>
      <pc:sldChg chg="modSp new del mod">
        <pc:chgData name="Ross Buggins" userId="8407b6a4-f28a-4221-8562-d3ce7a8a7820" providerId="ADAL" clId="{345E0044-E817-4524-9EFC-EABEF61B6611}" dt="2022-09-29T15:08:54.210" v="12102" actId="47"/>
        <pc:sldMkLst>
          <pc:docMk/>
          <pc:sldMk cId="27306371" sldId="316"/>
        </pc:sldMkLst>
        <pc:spChg chg="mod">
          <ac:chgData name="Ross Buggins" userId="8407b6a4-f28a-4221-8562-d3ce7a8a7820" providerId="ADAL" clId="{345E0044-E817-4524-9EFC-EABEF61B6611}" dt="2022-09-29T11:16:11.929" v="8086" actId="20577"/>
          <ac:spMkLst>
            <pc:docMk/>
            <pc:sldMk cId="27306371" sldId="316"/>
            <ac:spMk id="2" creationId="{DAB7A8AA-6B7D-4C9E-B91F-F40D28E6517A}"/>
          </ac:spMkLst>
        </pc:spChg>
        <pc:spChg chg="mod">
          <ac:chgData name="Ross Buggins" userId="8407b6a4-f28a-4221-8562-d3ce7a8a7820" providerId="ADAL" clId="{345E0044-E817-4524-9EFC-EABEF61B6611}" dt="2022-09-29T11:24:17.081" v="9220" actId="20577"/>
          <ac:spMkLst>
            <pc:docMk/>
            <pc:sldMk cId="27306371" sldId="316"/>
            <ac:spMk id="3" creationId="{A72E5385-FB45-4B9C-AA7A-1D9C00CB1152}"/>
          </ac:spMkLst>
        </pc:spChg>
      </pc:sldChg>
      <pc:sldChg chg="modSp add mod modNotesTx">
        <pc:chgData name="Ross Buggins" userId="8407b6a4-f28a-4221-8562-d3ce7a8a7820" providerId="ADAL" clId="{345E0044-E817-4524-9EFC-EABEF61B6611}" dt="2022-09-30T08:48:52.283" v="25659" actId="20577"/>
        <pc:sldMkLst>
          <pc:docMk/>
          <pc:sldMk cId="1482110223" sldId="317"/>
        </pc:sldMkLst>
        <pc:spChg chg="mod">
          <ac:chgData name="Ross Buggins" userId="8407b6a4-f28a-4221-8562-d3ce7a8a7820" providerId="ADAL" clId="{345E0044-E817-4524-9EFC-EABEF61B6611}" dt="2022-09-30T08:48:52.283" v="25659" actId="20577"/>
          <ac:spMkLst>
            <pc:docMk/>
            <pc:sldMk cId="1482110223" sldId="317"/>
            <ac:spMk id="7" creationId="{174FE17B-9D9F-4B7C-A02C-E11544B26284}"/>
          </ac:spMkLst>
        </pc:spChg>
      </pc:sldChg>
      <pc:sldChg chg="modSp add mod modNotesTx">
        <pc:chgData name="Ross Buggins" userId="8407b6a4-f28a-4221-8562-d3ce7a8a7820" providerId="ADAL" clId="{345E0044-E817-4524-9EFC-EABEF61B6611}" dt="2022-09-30T08:48:15.813" v="25599" actId="20577"/>
        <pc:sldMkLst>
          <pc:docMk/>
          <pc:sldMk cId="2533434937" sldId="318"/>
        </pc:sldMkLst>
        <pc:spChg chg="mod">
          <ac:chgData name="Ross Buggins" userId="8407b6a4-f28a-4221-8562-d3ce7a8a7820" providerId="ADAL" clId="{345E0044-E817-4524-9EFC-EABEF61B6611}" dt="2022-09-30T08:48:15.813" v="25599" actId="20577"/>
          <ac:spMkLst>
            <pc:docMk/>
            <pc:sldMk cId="2533434937" sldId="318"/>
            <ac:spMk id="7" creationId="{174FE17B-9D9F-4B7C-A02C-E11544B26284}"/>
          </ac:spMkLst>
        </pc:spChg>
      </pc:sldChg>
      <pc:sldChg chg="modSp add mod modTransition modNotesTx">
        <pc:chgData name="Ross Buggins" userId="8407b6a4-f28a-4221-8562-d3ce7a8a7820" providerId="ADAL" clId="{345E0044-E817-4524-9EFC-EABEF61B6611}" dt="2022-09-30T08:34:38.063" v="24774"/>
        <pc:sldMkLst>
          <pc:docMk/>
          <pc:sldMk cId="82752582" sldId="319"/>
        </pc:sldMkLst>
        <pc:spChg chg="mod">
          <ac:chgData name="Ross Buggins" userId="8407b6a4-f28a-4221-8562-d3ce7a8a7820" providerId="ADAL" clId="{345E0044-E817-4524-9EFC-EABEF61B6611}" dt="2022-09-29T14:26:22.019" v="11232" actId="20577"/>
          <ac:spMkLst>
            <pc:docMk/>
            <pc:sldMk cId="82752582" sldId="319"/>
            <ac:spMk id="3" creationId="{797A5CB0-67F6-47D6-AE81-45F537950319}"/>
          </ac:spMkLst>
        </pc:spChg>
        <pc:spChg chg="mod">
          <ac:chgData name="Ross Buggins" userId="8407b6a4-f28a-4221-8562-d3ce7a8a7820" providerId="ADAL" clId="{345E0044-E817-4524-9EFC-EABEF61B6611}" dt="2022-09-30T06:57:00.837" v="14879" actId="20577"/>
          <ac:spMkLst>
            <pc:docMk/>
            <pc:sldMk cId="82752582" sldId="319"/>
            <ac:spMk id="15" creationId="{B83821AD-04E8-4564-9D87-16E972479321}"/>
          </ac:spMkLst>
        </pc:spChg>
      </pc:sldChg>
      <pc:sldChg chg="add del">
        <pc:chgData name="Ross Buggins" userId="8407b6a4-f28a-4221-8562-d3ce7a8a7820" providerId="ADAL" clId="{345E0044-E817-4524-9EFC-EABEF61B6611}" dt="2022-09-29T11:21:45.363" v="9006" actId="47"/>
        <pc:sldMkLst>
          <pc:docMk/>
          <pc:sldMk cId="2042866186" sldId="319"/>
        </pc:sldMkLst>
      </pc:sldChg>
      <pc:sldChg chg="modSp add mod modNotesTx">
        <pc:chgData name="Ross Buggins" userId="8407b6a4-f28a-4221-8562-d3ce7a8a7820" providerId="ADAL" clId="{345E0044-E817-4524-9EFC-EABEF61B6611}" dt="2022-09-30T06:59:34.006" v="15485" actId="20577"/>
        <pc:sldMkLst>
          <pc:docMk/>
          <pc:sldMk cId="3658789693" sldId="320"/>
        </pc:sldMkLst>
        <pc:spChg chg="mod">
          <ac:chgData name="Ross Buggins" userId="8407b6a4-f28a-4221-8562-d3ce7a8a7820" providerId="ADAL" clId="{345E0044-E817-4524-9EFC-EABEF61B6611}" dt="2022-09-29T15:00:40.064" v="11825" actId="20577"/>
          <ac:spMkLst>
            <pc:docMk/>
            <pc:sldMk cId="3658789693" sldId="320"/>
            <ac:spMk id="3" creationId="{797A5CB0-67F6-47D6-AE81-45F537950319}"/>
          </ac:spMkLst>
        </pc:spChg>
        <pc:spChg chg="mod">
          <ac:chgData name="Ross Buggins" userId="8407b6a4-f28a-4221-8562-d3ce7a8a7820" providerId="ADAL" clId="{345E0044-E817-4524-9EFC-EABEF61B6611}" dt="2022-09-29T15:00:22.878" v="11806" actId="20577"/>
          <ac:spMkLst>
            <pc:docMk/>
            <pc:sldMk cId="3658789693" sldId="320"/>
            <ac:spMk id="15" creationId="{B83821AD-04E8-4564-9D87-16E972479321}"/>
          </ac:spMkLst>
        </pc:spChg>
      </pc:sldChg>
      <pc:sldChg chg="new del">
        <pc:chgData name="Ross Buggins" userId="8407b6a4-f28a-4221-8562-d3ce7a8a7820" providerId="ADAL" clId="{345E0044-E817-4524-9EFC-EABEF61B6611}" dt="2022-09-30T06:46:45.118" v="13814" actId="680"/>
        <pc:sldMkLst>
          <pc:docMk/>
          <pc:sldMk cId="1481280691" sldId="321"/>
        </pc:sldMkLst>
      </pc:sldChg>
      <pc:sldChg chg="modSp add mod modNotesTx">
        <pc:chgData name="Ross Buggins" userId="8407b6a4-f28a-4221-8562-d3ce7a8a7820" providerId="ADAL" clId="{345E0044-E817-4524-9EFC-EABEF61B6611}" dt="2022-09-30T08:59:59.839" v="26647" actId="20577"/>
        <pc:sldMkLst>
          <pc:docMk/>
          <pc:sldMk cId="2375798474" sldId="321"/>
        </pc:sldMkLst>
        <pc:spChg chg="mod">
          <ac:chgData name="Ross Buggins" userId="8407b6a4-f28a-4221-8562-d3ce7a8a7820" providerId="ADAL" clId="{345E0044-E817-4524-9EFC-EABEF61B6611}" dt="2022-09-30T07:05:01.741" v="16146" actId="20577"/>
          <ac:spMkLst>
            <pc:docMk/>
            <pc:sldMk cId="2375798474" sldId="321"/>
            <ac:spMk id="3" creationId="{797A5CB0-67F6-47D6-AE81-45F537950319}"/>
          </ac:spMkLst>
        </pc:spChg>
        <pc:spChg chg="mod">
          <ac:chgData name="Ross Buggins" userId="8407b6a4-f28a-4221-8562-d3ce7a8a7820" providerId="ADAL" clId="{345E0044-E817-4524-9EFC-EABEF61B6611}" dt="2022-09-30T07:06:42.670" v="16483" actId="20577"/>
          <ac:spMkLst>
            <pc:docMk/>
            <pc:sldMk cId="2375798474" sldId="321"/>
            <ac:spMk id="15" creationId="{B83821AD-04E8-4564-9D87-16E972479321}"/>
          </ac:spMkLst>
        </pc:spChg>
      </pc:sldChg>
      <pc:sldChg chg="modSp new mod ord modNotesTx">
        <pc:chgData name="Ross Buggins" userId="8407b6a4-f28a-4221-8562-d3ce7a8a7820" providerId="ADAL" clId="{345E0044-E817-4524-9EFC-EABEF61B6611}" dt="2022-09-30T08:18:07.824" v="23325" actId="20577"/>
        <pc:sldMkLst>
          <pc:docMk/>
          <pc:sldMk cId="2303560593" sldId="322"/>
        </pc:sldMkLst>
        <pc:spChg chg="mod">
          <ac:chgData name="Ross Buggins" userId="8407b6a4-f28a-4221-8562-d3ce7a8a7820" providerId="ADAL" clId="{345E0044-E817-4524-9EFC-EABEF61B6611}" dt="2022-09-30T08:10:30.097" v="22137" actId="20577"/>
          <ac:spMkLst>
            <pc:docMk/>
            <pc:sldMk cId="2303560593" sldId="322"/>
            <ac:spMk id="2" creationId="{C0E86ACC-95FC-42DE-ACA3-F03AE86FEF89}"/>
          </ac:spMkLst>
        </pc:spChg>
        <pc:spChg chg="mod">
          <ac:chgData name="Ross Buggins" userId="8407b6a4-f28a-4221-8562-d3ce7a8a7820" providerId="ADAL" clId="{345E0044-E817-4524-9EFC-EABEF61B6611}" dt="2022-09-30T08:15:25.049" v="22848" actId="20577"/>
          <ac:spMkLst>
            <pc:docMk/>
            <pc:sldMk cId="2303560593" sldId="322"/>
            <ac:spMk id="3" creationId="{8D71C2C6-9447-4B9C-ABBD-9BDB4D6C3442}"/>
          </ac:spMkLst>
        </pc:spChg>
      </pc:sldChg>
      <pc:sldChg chg="new del">
        <pc:chgData name="Ross Buggins" userId="8407b6a4-f28a-4221-8562-d3ce7a8a7820" providerId="ADAL" clId="{345E0044-E817-4524-9EFC-EABEF61B6611}" dt="2022-09-30T08:54:20.469" v="26225" actId="47"/>
        <pc:sldMkLst>
          <pc:docMk/>
          <pc:sldMk cId="1179169669" sldId="323"/>
        </pc:sldMkLst>
      </pc:sldChg>
      <pc:sldMasterChg chg="del delSldLayout">
        <pc:chgData name="Ross Buggins" userId="8407b6a4-f28a-4221-8562-d3ce7a8a7820" providerId="ADAL" clId="{345E0044-E817-4524-9EFC-EABEF61B6611}" dt="2022-09-29T08:01:28.900" v="1841" actId="47"/>
        <pc:sldMasterMkLst>
          <pc:docMk/>
          <pc:sldMasterMk cId="0" sldId="2147483694"/>
        </pc:sldMasterMkLst>
        <pc:sldLayoutChg chg="del">
          <pc:chgData name="Ross Buggins" userId="8407b6a4-f28a-4221-8562-d3ce7a8a7820" providerId="ADAL" clId="{345E0044-E817-4524-9EFC-EABEF61B6611}" dt="2022-09-29T08:01:28.900" v="1841" actId="47"/>
          <pc:sldLayoutMkLst>
            <pc:docMk/>
            <pc:sldMasterMk cId="0" sldId="2147483694"/>
            <pc:sldLayoutMk cId="0" sldId="2147483659"/>
          </pc:sldLayoutMkLst>
        </pc:sldLayoutChg>
        <pc:sldLayoutChg chg="del">
          <pc:chgData name="Ross Buggins" userId="8407b6a4-f28a-4221-8562-d3ce7a8a7820" providerId="ADAL" clId="{345E0044-E817-4524-9EFC-EABEF61B6611}" dt="2022-09-29T08:01:28.900" v="1841" actId="47"/>
          <pc:sldLayoutMkLst>
            <pc:docMk/>
            <pc:sldMasterMk cId="0" sldId="2147483694"/>
            <pc:sldLayoutMk cId="0" sldId="2147483660"/>
          </pc:sldLayoutMkLst>
        </pc:sldLayoutChg>
        <pc:sldLayoutChg chg="del">
          <pc:chgData name="Ross Buggins" userId="8407b6a4-f28a-4221-8562-d3ce7a8a7820" providerId="ADAL" clId="{345E0044-E817-4524-9EFC-EABEF61B6611}" dt="2022-09-29T08:01:28.900" v="1841" actId="47"/>
          <pc:sldLayoutMkLst>
            <pc:docMk/>
            <pc:sldMasterMk cId="0" sldId="2147483694"/>
            <pc:sldLayoutMk cId="0" sldId="2147483661"/>
          </pc:sldLayoutMkLst>
        </pc:sldLayoutChg>
      </pc:sldMasterChg>
      <pc:sldMasterChg chg="del delSldLayout">
        <pc:chgData name="Ross Buggins" userId="8407b6a4-f28a-4221-8562-d3ce7a8a7820" providerId="ADAL" clId="{345E0044-E817-4524-9EFC-EABEF61B6611}" dt="2022-09-29T08:01:31.402" v="1844" actId="47"/>
        <pc:sldMasterMkLst>
          <pc:docMk/>
          <pc:sldMasterMk cId="0" sldId="2147483695"/>
        </pc:sldMasterMkLst>
        <pc:sldLayoutChg chg="del">
          <pc:chgData name="Ross Buggins" userId="8407b6a4-f28a-4221-8562-d3ce7a8a7820" providerId="ADAL" clId="{345E0044-E817-4524-9EFC-EABEF61B6611}" dt="2022-09-29T08:01:31.402" v="1844" actId="47"/>
          <pc:sldLayoutMkLst>
            <pc:docMk/>
            <pc:sldMasterMk cId="0" sldId="2147483695"/>
            <pc:sldLayoutMk cId="0" sldId="2147483662"/>
          </pc:sldLayoutMkLst>
        </pc:sldLayoutChg>
        <pc:sldLayoutChg chg="del">
          <pc:chgData name="Ross Buggins" userId="8407b6a4-f28a-4221-8562-d3ce7a8a7820" providerId="ADAL" clId="{345E0044-E817-4524-9EFC-EABEF61B6611}" dt="2022-09-29T08:01:31.402" v="1844" actId="47"/>
          <pc:sldLayoutMkLst>
            <pc:docMk/>
            <pc:sldMasterMk cId="0" sldId="2147483695"/>
            <pc:sldLayoutMk cId="0" sldId="2147483663"/>
          </pc:sldLayoutMkLst>
        </pc:sldLayoutChg>
        <pc:sldLayoutChg chg="del">
          <pc:chgData name="Ross Buggins" userId="8407b6a4-f28a-4221-8562-d3ce7a8a7820" providerId="ADAL" clId="{345E0044-E817-4524-9EFC-EABEF61B6611}" dt="2022-09-29T08:01:31.402" v="1844" actId="47"/>
          <pc:sldLayoutMkLst>
            <pc:docMk/>
            <pc:sldMasterMk cId="0" sldId="2147483695"/>
            <pc:sldLayoutMk cId="0" sldId="2147483664"/>
          </pc:sldLayoutMkLst>
        </pc:sldLayoutChg>
        <pc:sldLayoutChg chg="del">
          <pc:chgData name="Ross Buggins" userId="8407b6a4-f28a-4221-8562-d3ce7a8a7820" providerId="ADAL" clId="{345E0044-E817-4524-9EFC-EABEF61B6611}" dt="2022-09-29T08:01:31.402" v="1844" actId="47"/>
          <pc:sldLayoutMkLst>
            <pc:docMk/>
            <pc:sldMasterMk cId="0" sldId="2147483695"/>
            <pc:sldLayoutMk cId="0" sldId="2147483665"/>
          </pc:sldLayoutMkLst>
        </pc:sldLayoutChg>
      </pc:sldMasterChg>
      <pc:sldMasterChg chg="del delSldLayout">
        <pc:chgData name="Ross Buggins" userId="8407b6a4-f28a-4221-8562-d3ce7a8a7820" providerId="ADAL" clId="{345E0044-E817-4524-9EFC-EABEF61B6611}" dt="2022-09-29T08:01:20.908" v="1835" actId="47"/>
        <pc:sldMasterMkLst>
          <pc:docMk/>
          <pc:sldMasterMk cId="0" sldId="2147483697"/>
        </pc:sldMasterMkLst>
        <pc:sldLayoutChg chg="del">
          <pc:chgData name="Ross Buggins" userId="8407b6a4-f28a-4221-8562-d3ce7a8a7820" providerId="ADAL" clId="{345E0044-E817-4524-9EFC-EABEF61B6611}" dt="2022-09-29T08:01:20.908" v="1835" actId="47"/>
          <pc:sldLayoutMkLst>
            <pc:docMk/>
            <pc:sldMasterMk cId="0" sldId="2147483697"/>
            <pc:sldLayoutMk cId="0" sldId="2147483667"/>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68"/>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69"/>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0"/>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1"/>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2"/>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3"/>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4"/>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5"/>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6"/>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7"/>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8"/>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79"/>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0"/>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1"/>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2"/>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3"/>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4"/>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5"/>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6"/>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7"/>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8"/>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89"/>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90"/>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91"/>
          </pc:sldLayoutMkLst>
        </pc:sldLayoutChg>
        <pc:sldLayoutChg chg="del">
          <pc:chgData name="Ross Buggins" userId="8407b6a4-f28a-4221-8562-d3ce7a8a7820" providerId="ADAL" clId="{345E0044-E817-4524-9EFC-EABEF61B6611}" dt="2022-09-29T08:01:20.908" v="1835" actId="47"/>
          <pc:sldLayoutMkLst>
            <pc:docMk/>
            <pc:sldMasterMk cId="0" sldId="2147483697"/>
            <pc:sldLayoutMk cId="0"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45e07fe43e_0_15:notes"/>
          <p:cNvSpPr txBox="1">
            <a:spLocks noGrp="1"/>
          </p:cNvSpPr>
          <p:nvPr>
            <p:ph type="body" idx="1"/>
          </p:nvPr>
        </p:nvSpPr>
        <p:spPr>
          <a:xfrm>
            <a:off x="72073" y="1520786"/>
            <a:ext cx="6692100" cy="72963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endParaRPr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Quick back ground on me</a:t>
            </a:r>
          </a:p>
          <a:p>
            <a:pPr marL="0" marR="0" lvl="0" indent="0" algn="l" rtl="0">
              <a:lnSpc>
                <a:spcPct val="100000"/>
              </a:lnSpc>
              <a:spcBef>
                <a:spcPts val="0"/>
              </a:spcBef>
              <a:spcAft>
                <a:spcPts val="0"/>
              </a:spcAft>
              <a:buClr>
                <a:srgbClr val="000000"/>
              </a:buClr>
              <a:buSzPts val="1400"/>
              <a:buFont typeface="Arial"/>
              <a:buNone/>
            </a:pPr>
            <a:endParaRPr lang="en-GB"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Architect in Citizen Experience</a:t>
            </a:r>
          </a:p>
          <a:p>
            <a:pPr marL="0" marR="0" lvl="0" indent="0" algn="l" rtl="0">
              <a:lnSpc>
                <a:spcPct val="100000"/>
              </a:lnSpc>
              <a:spcBef>
                <a:spcPts val="0"/>
              </a:spcBef>
              <a:spcAft>
                <a:spcPts val="0"/>
              </a:spcAft>
              <a:buClr>
                <a:srgbClr val="000000"/>
              </a:buClr>
              <a:buSzPts val="1400"/>
              <a:buFont typeface="Arial"/>
              <a:buNone/>
            </a:pPr>
            <a:endParaRPr lang="en-GB"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Pre architecting..</a:t>
            </a: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Been a Developer</a:t>
            </a: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Managed Dev teams</a:t>
            </a:r>
          </a:p>
          <a:p>
            <a:pPr marL="0" marR="0" lvl="0" indent="0" algn="l" rtl="0">
              <a:lnSpc>
                <a:spcPct val="100000"/>
              </a:lnSpc>
              <a:spcBef>
                <a:spcPts val="0"/>
              </a:spcBef>
              <a:spcAft>
                <a:spcPts val="0"/>
              </a:spcAft>
              <a:buClr>
                <a:srgbClr val="000000"/>
              </a:buClr>
              <a:buSzPts val="1400"/>
              <a:buFont typeface="Arial"/>
              <a:buNone/>
            </a:pPr>
            <a:endParaRPr lang="en-GB"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Private sector and contracting for a long time</a:t>
            </a:r>
          </a:p>
          <a:p>
            <a:pPr marL="0" marR="0" lvl="0" indent="0" algn="l" rtl="0">
              <a:lnSpc>
                <a:spcPct val="100000"/>
              </a:lnSpc>
              <a:spcBef>
                <a:spcPts val="0"/>
              </a:spcBef>
              <a:spcAft>
                <a:spcPts val="0"/>
              </a:spcAft>
              <a:buClr>
                <a:srgbClr val="000000"/>
              </a:buClr>
              <a:buSzPts val="1400"/>
              <a:buFont typeface="Arial"/>
              <a:buNone/>
            </a:pPr>
            <a:endParaRPr lang="en-GB"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Only been in NHS E 6 months</a:t>
            </a:r>
          </a:p>
          <a:p>
            <a:pPr marL="0" marR="0" lvl="0" indent="0" algn="l" rtl="0">
              <a:lnSpc>
                <a:spcPct val="100000"/>
              </a:lnSpc>
              <a:spcBef>
                <a:spcPts val="0"/>
              </a:spcBef>
              <a:spcAft>
                <a:spcPts val="0"/>
              </a:spcAft>
              <a:buClr>
                <a:srgbClr val="000000"/>
              </a:buClr>
              <a:buSzPts val="1400"/>
              <a:buFont typeface="Arial"/>
              <a:buNone/>
            </a:pPr>
            <a:r>
              <a:rPr lang="en-GB" sz="1100" dirty="0">
                <a:solidFill>
                  <a:srgbClr val="000000"/>
                </a:solidFill>
              </a:rPr>
              <a:t>A year in a trust before that</a:t>
            </a:r>
          </a:p>
          <a:p>
            <a:pPr marL="0" marR="0" lvl="0" indent="0" algn="l" rtl="0">
              <a:lnSpc>
                <a:spcPct val="100000"/>
              </a:lnSpc>
              <a:spcBef>
                <a:spcPts val="0"/>
              </a:spcBef>
              <a:spcAft>
                <a:spcPts val="0"/>
              </a:spcAft>
              <a:buClr>
                <a:srgbClr val="000000"/>
              </a:buClr>
              <a:buSzPts val="1400"/>
              <a:buFont typeface="Arial"/>
              <a:buNone/>
            </a:pPr>
            <a:endParaRPr lang="en-GB" sz="1100" dirty="0">
              <a:solidFill>
                <a:srgbClr val="000000"/>
              </a:solidFill>
            </a:endParaRPr>
          </a:p>
          <a:p>
            <a:pPr marL="0" marR="0" lvl="0" indent="0" algn="l" rtl="0">
              <a:lnSpc>
                <a:spcPct val="100000"/>
              </a:lnSpc>
              <a:spcBef>
                <a:spcPts val="0"/>
              </a:spcBef>
              <a:spcAft>
                <a:spcPts val="0"/>
              </a:spcAft>
              <a:buClr>
                <a:srgbClr val="000000"/>
              </a:buClr>
              <a:buSzPts val="1400"/>
              <a:buFont typeface="Arial"/>
              <a:buNone/>
            </a:pPr>
            <a:r>
              <a:rPr lang="en-GB" sz="1100">
                <a:solidFill>
                  <a:srgbClr val="000000"/>
                </a:solidFill>
              </a:rPr>
              <a:t>First AEG, so bear with me.!</a:t>
            </a:r>
            <a:endParaRPr sz="1100" dirty="0">
              <a:solidFill>
                <a:srgbClr val="000000"/>
              </a:solidFill>
            </a:endParaRPr>
          </a:p>
        </p:txBody>
      </p:sp>
      <p:sp>
        <p:nvSpPr>
          <p:cNvPr id="316" name="Google Shape;316;g145e07fe43e_0_15:notes"/>
          <p:cNvSpPr>
            <a:spLocks noGrp="1" noRot="1" noChangeAspect="1"/>
          </p:cNvSpPr>
          <p:nvPr>
            <p:ph type="sldImg" idx="2"/>
          </p:nvPr>
        </p:nvSpPr>
        <p:spPr>
          <a:xfrm>
            <a:off x="157163" y="261938"/>
            <a:ext cx="1779587" cy="10001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Blur between account and proxy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They live side by side in CE but over lap</a:t>
            </a:r>
            <a:endParaRPr dirty="0"/>
          </a:p>
        </p:txBody>
      </p:sp>
    </p:spTree>
    <p:extLst>
      <p:ext uri="{BB962C8B-B14F-4D97-AF65-F5344CB8AC3E}">
        <p14:creationId xmlns:p14="http://schemas.microsoft.com/office/powerpoint/2010/main" val="17283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 the moment, Account it just talked about as “the data” – and making data easier to access</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(let me just get the laser pointer….)</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Proxy, at the moment, is the proving of relationships, storing those relationships, controlling data based on the relationships…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I’m proposing that this needs to be widened into the controlling of access to that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is then “The Account” which is supporting access to “The Account Data”</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Proxy then becomes a service that just updates the “Account” based on the proofs it receives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1759502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Going into “Account Now”, not proxy –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but key parts of this functionality the moment are required for proxy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Doing straw polls here, most consider this out of scope for “Account” (and Proxy!), but its core to supporting the proxy work</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Account needs to be not just about the data, but about controlling access to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Its about the authorisation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Account” is “The container”, (not in a docker sense), protecting “the account data”, (and supported by the very external NHS Login for identity)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Account Data is data linked to an NHS Number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Account is linked to NHS Number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But it contains:</a:t>
            </a:r>
          </a:p>
          <a:p>
            <a:pPr marL="0" lvl="0" indent="0" algn="l" rtl="0">
              <a:spcBef>
                <a:spcPts val="0"/>
              </a:spcBef>
              <a:spcAft>
                <a:spcPts val="0"/>
              </a:spcAft>
              <a:buNone/>
            </a:pPr>
            <a:r>
              <a:rPr lang="en-GB" dirty="0"/>
              <a:t>The users (linked to </a:t>
            </a:r>
            <a:r>
              <a:rPr lang="en-GB" dirty="0" err="1"/>
              <a:t>IdP</a:t>
            </a:r>
            <a:r>
              <a:rPr lang="en-GB" dirty="0"/>
              <a:t>) that can be given access to data exposed by that account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And the roles and permissions assigned to them</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And you’ll see this goes on to support the core of what is needed for proxy</a:t>
            </a:r>
          </a:p>
        </p:txBody>
      </p:sp>
    </p:spTree>
    <p:extLst>
      <p:ext uri="{BB962C8B-B14F-4D97-AF65-F5344CB8AC3E}">
        <p14:creationId xmlns:p14="http://schemas.microsoft.com/office/powerpoint/2010/main" val="631617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Splitting the NHS Login provided NHS Number away from account supports proxy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Just because you NHS Login contains an NHS Number,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NHS Account </a:t>
            </a:r>
            <a:r>
              <a:rPr lang="en-GB" b="1" dirty="0"/>
              <a:t>should not </a:t>
            </a:r>
            <a:r>
              <a:rPr lang="en-GB" dirty="0"/>
              <a:t>give you access to the resources it protects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88384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Guest users – exists in another tenant, but can be added to others and be given access to resources in them</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Also had Account “unique id”, that is equivalent to the tenant Id </a:t>
            </a:r>
            <a:endParaRPr dirty="0"/>
          </a:p>
        </p:txBody>
      </p:sp>
    </p:spTree>
    <p:extLst>
      <p:ext uri="{BB962C8B-B14F-4D97-AF65-F5344CB8AC3E}">
        <p14:creationId xmlns:p14="http://schemas.microsoft.com/office/powerpoint/2010/main" val="3553430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957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fact that we are referred to as “The NHS”, I think, is an Achilles heal when it comes to citizen expectations.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But its not a unique situation</a:t>
            </a:r>
            <a:endParaRPr dirty="0"/>
          </a:p>
        </p:txBody>
      </p:sp>
    </p:spTree>
    <p:extLst>
      <p:ext uri="{BB962C8B-B14F-4D97-AF65-F5344CB8AC3E}">
        <p14:creationId xmlns:p14="http://schemas.microsoft.com/office/powerpoint/2010/main" val="271467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is graph:</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Broad range of services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Consistent set of </a:t>
            </a:r>
            <a:r>
              <a:rPr lang="en-GB" dirty="0" err="1"/>
              <a:t>apis</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Common authorisation</a:t>
            </a:r>
            <a:endParaRPr dirty="0"/>
          </a:p>
        </p:txBody>
      </p:sp>
    </p:spTree>
    <p:extLst>
      <p:ext uri="{BB962C8B-B14F-4D97-AF65-F5344CB8AC3E}">
        <p14:creationId xmlns:p14="http://schemas.microsoft.com/office/powerpoint/2010/main" val="4245006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Sorry for the MS heavy analogies here, </a:t>
            </a:r>
          </a:p>
          <a:p>
            <a:pPr marL="158750" indent="0">
              <a:buNone/>
            </a:pPr>
            <a:endParaRPr lang="en-GB" dirty="0"/>
          </a:p>
          <a:p>
            <a:pPr marL="158750" indent="0">
              <a:buNone/>
            </a:pPr>
            <a:r>
              <a:rPr lang="en-GB" dirty="0"/>
              <a:t>But, we just likened account to a 365 </a:t>
            </a:r>
            <a:r>
              <a:rPr lang="en-GB" dirty="0" err="1"/>
              <a:t>tenenant</a:t>
            </a:r>
            <a:endParaRPr lang="en-GB" dirty="0"/>
          </a:p>
          <a:p>
            <a:pPr marL="158750" indent="0">
              <a:buNone/>
            </a:pPr>
            <a:endParaRPr lang="en-GB" dirty="0"/>
          </a:p>
          <a:p>
            <a:pPr marL="158750" indent="0">
              <a:buNone/>
            </a:pPr>
            <a:r>
              <a:rPr lang="en-GB" dirty="0"/>
              <a:t>So now liken the NHS Account “Data” to Microsoft graph</a:t>
            </a:r>
          </a:p>
          <a:p>
            <a:pPr marL="158750" indent="0">
              <a:buNone/>
            </a:pPr>
            <a:endParaRPr lang="en-GB" dirty="0"/>
          </a:p>
          <a:p>
            <a:pPr marL="158750" indent="0">
              <a:buNone/>
            </a:pPr>
            <a:r>
              <a:rPr lang="en-GB" dirty="0"/>
              <a:t>On the URLS – key point to notice here is “me”</a:t>
            </a:r>
          </a:p>
        </p:txBody>
      </p:sp>
    </p:spTree>
    <p:extLst>
      <p:ext uri="{BB962C8B-B14F-4D97-AF65-F5344CB8AC3E}">
        <p14:creationId xmlns:p14="http://schemas.microsoft.com/office/powerpoint/2010/main" val="1831224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Ideal account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Single </a:t>
            </a:r>
            <a:r>
              <a:rPr lang="en-GB" dirty="0" err="1"/>
              <a:t>api</a:t>
            </a:r>
            <a:r>
              <a:rPr lang="en-GB" dirty="0"/>
              <a:t> endpoint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Common Authorisation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Data Schema – Should be Citizen friendly – FHIR is not Citizen friendly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Its not needed here, a well </a:t>
            </a:r>
            <a:r>
              <a:rPr lang="en-GB" dirty="0" err="1"/>
              <a:t>docuemented</a:t>
            </a:r>
            <a:r>
              <a:rPr lang="en-GB" dirty="0"/>
              <a:t> </a:t>
            </a:r>
            <a:r>
              <a:rPr lang="en-GB" dirty="0" err="1"/>
              <a:t>OpenAPI</a:t>
            </a:r>
            <a:r>
              <a:rPr lang="en-GB" dirty="0"/>
              <a:t> v3 (swagger) is much better </a:t>
            </a:r>
            <a:r>
              <a:rPr lang="en-GB" dirty="0" err="1"/>
              <a:t>optino</a:t>
            </a:r>
            <a:endParaRPr dirty="0"/>
          </a:p>
        </p:txBody>
      </p:sp>
    </p:spTree>
    <p:extLst>
      <p:ext uri="{BB962C8B-B14F-4D97-AF65-F5344CB8AC3E}">
        <p14:creationId xmlns:p14="http://schemas.microsoft.com/office/powerpoint/2010/main" val="13340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Starting off with a few different definitions of “Proxy”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As Proxy and Account are plagued by confusion over words and definitions</a:t>
            </a:r>
            <a:endParaRPr dirty="0"/>
          </a:p>
        </p:txBody>
      </p:sp>
    </p:spTree>
    <p:extLst>
      <p:ext uri="{BB962C8B-B14F-4D97-AF65-F5344CB8AC3E}">
        <p14:creationId xmlns:p14="http://schemas.microsoft.com/office/powerpoint/2010/main" val="126773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Its not “me” any more, it’s the </a:t>
            </a:r>
            <a:r>
              <a:rPr lang="en-GB" dirty="0" err="1"/>
              <a:t>unuque</a:t>
            </a:r>
            <a:r>
              <a:rPr lang="en-GB" dirty="0"/>
              <a:t> id of a user in another account.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Client would request </a:t>
            </a:r>
            <a:r>
              <a:rPr lang="en-GB" dirty="0" err="1"/>
              <a:t>oauth</a:t>
            </a:r>
            <a:r>
              <a:rPr lang="en-GB" dirty="0"/>
              <a:t> token from authorisation server, specifying the “Account </a:t>
            </a:r>
            <a:r>
              <a:rPr lang="en-GB" dirty="0" err="1"/>
              <a:t>unqique</a:t>
            </a:r>
            <a:r>
              <a:rPr lang="en-GB" dirty="0"/>
              <a:t> id” and then specify the </a:t>
            </a:r>
            <a:r>
              <a:rPr lang="en-GB" dirty="0" err="1"/>
              <a:t>unuque</a:t>
            </a:r>
            <a:r>
              <a:rPr lang="en-GB" dirty="0"/>
              <a:t> id of the user</a:t>
            </a:r>
            <a:endParaRPr dirty="0"/>
          </a:p>
        </p:txBody>
      </p:sp>
    </p:spTree>
    <p:extLst>
      <p:ext uri="{BB962C8B-B14F-4D97-AF65-F5344CB8AC3E}">
        <p14:creationId xmlns:p14="http://schemas.microsoft.com/office/powerpoint/2010/main" val="329280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Next few slides are side notes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one highlights a problem I keep coming up against</a:t>
            </a:r>
            <a:endParaRPr dirty="0"/>
          </a:p>
        </p:txBody>
      </p:sp>
    </p:spTree>
    <p:extLst>
      <p:ext uri="{BB962C8B-B14F-4D97-AF65-F5344CB8AC3E}">
        <p14:creationId xmlns:p14="http://schemas.microsoft.com/office/powerpoint/2010/main" val="3084086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is about the “Clients” that can be used on the platform</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NHS Approved clients can be used in the scope of any Account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User approved clients can only be used in the scope of their account</a:t>
            </a:r>
            <a:endParaRPr dirty="0"/>
          </a:p>
        </p:txBody>
      </p:sp>
    </p:spTree>
    <p:extLst>
      <p:ext uri="{BB962C8B-B14F-4D97-AF65-F5344CB8AC3E}">
        <p14:creationId xmlns:p14="http://schemas.microsoft.com/office/powerpoint/2010/main" val="135383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Account gives us the opportunity to empower our citizens to have granular consent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We are talking of aggregating and making data easy to access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So its our chance to ensure the public that all of the sharing only happens with their consent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Suggest that even “we” the </a:t>
            </a:r>
            <a:r>
              <a:rPr lang="en-GB" dirty="0" err="1"/>
              <a:t>nhs</a:t>
            </a:r>
            <a:r>
              <a:rPr lang="en-GB" dirty="0"/>
              <a:t>, cant call these APIs with our client apps being approved by the citizen using them</a:t>
            </a:r>
            <a:endParaRPr dirty="0"/>
          </a:p>
        </p:txBody>
      </p:sp>
    </p:spTree>
    <p:extLst>
      <p:ext uri="{BB962C8B-B14F-4D97-AF65-F5344CB8AC3E}">
        <p14:creationId xmlns:p14="http://schemas.microsoft.com/office/powerpoint/2010/main" val="3196657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NHS is just the </a:t>
            </a:r>
            <a:r>
              <a:rPr lang="en-GB" dirty="0" err="1"/>
              <a:t>Idp</a:t>
            </a:r>
            <a:endParaRPr lang="en-GB" dirty="0"/>
          </a:p>
          <a:p>
            <a:pPr marL="0" lvl="0" indent="0" algn="l" rtl="0">
              <a:spcBef>
                <a:spcPts val="0"/>
              </a:spcBef>
              <a:spcAft>
                <a:spcPts val="0"/>
              </a:spcAft>
              <a:buNone/>
            </a:pPr>
            <a:r>
              <a:rPr lang="en-GB" dirty="0"/>
              <a:t>Account is doing the authorisation</a:t>
            </a:r>
          </a:p>
          <a:p>
            <a:pPr marL="0" lvl="0" indent="0" algn="l" rtl="0">
              <a:spcBef>
                <a:spcPts val="0"/>
              </a:spcBef>
              <a:spcAft>
                <a:spcPts val="0"/>
              </a:spcAft>
              <a:buNone/>
            </a:pPr>
            <a:r>
              <a:rPr lang="en-GB" dirty="0"/>
              <a:t>And new endpoints on board with account, not NHS Login</a:t>
            </a:r>
            <a:endParaRPr dirty="0"/>
          </a:p>
        </p:txBody>
      </p:sp>
    </p:spTree>
    <p:extLst>
      <p:ext uri="{BB962C8B-B14F-4D97-AF65-F5344CB8AC3E}">
        <p14:creationId xmlns:p14="http://schemas.microsoft.com/office/powerpoint/2010/main" val="1768962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That’s the quick dive over for what account needs to do to support proxy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Back to proxy…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Question in “Legal proxy scenarios” over when people should have access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example, with Medical Power of Attorney, you may have it, but it can only be used if the person is “”impaired”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 theory – data from account can be fed back in to controlling access to the resources it protects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Moves to the attribute based model used in Zero trust Authorisation platforms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3884233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Whats</a:t>
            </a:r>
            <a:r>
              <a:rPr lang="en-GB" dirty="0"/>
              <a:t> in the immediate future for Proxy?   2 Strands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Strand 1:</a:t>
            </a:r>
          </a:p>
          <a:p>
            <a:pPr marL="0" lvl="0" indent="0" algn="l" rtl="0">
              <a:spcBef>
                <a:spcPts val="0"/>
              </a:spcBef>
              <a:spcAft>
                <a:spcPts val="0"/>
              </a:spcAft>
              <a:buNone/>
            </a:pPr>
            <a:r>
              <a:rPr lang="en-GB" dirty="0"/>
              <a:t>One is looking at “quick win” – with existing “Core tech”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Its about </a:t>
            </a:r>
            <a:r>
              <a:rPr lang="en-GB" dirty="0" err="1"/>
              <a:t>digititising</a:t>
            </a:r>
            <a:r>
              <a:rPr lang="en-GB" dirty="0"/>
              <a:t> the request from a </a:t>
            </a:r>
            <a:r>
              <a:rPr lang="en-GB" dirty="0" err="1"/>
              <a:t>Compent</a:t>
            </a:r>
            <a:r>
              <a:rPr lang="en-GB" dirty="0"/>
              <a:t> person for another Competent Person to have access to their </a:t>
            </a:r>
            <a:r>
              <a:rPr lang="en-GB" b="1" dirty="0"/>
              <a:t>primary care </a:t>
            </a:r>
            <a:r>
              <a:rPr lang="en-GB" dirty="0"/>
              <a:t>digital records</a:t>
            </a:r>
          </a:p>
          <a:p>
            <a:pPr marL="0" lvl="0" indent="0" algn="l" rtl="0">
              <a:spcBef>
                <a:spcPts val="0"/>
              </a:spcBef>
              <a:spcAft>
                <a:spcPts val="0"/>
              </a:spcAft>
              <a:buNone/>
            </a:pPr>
            <a:endParaRPr lang="en-GB" dirty="0"/>
          </a:p>
          <a:p>
            <a:pPr marL="0" lvl="0" indent="0" algn="l" rtl="0">
              <a:spcBef>
                <a:spcPts val="0"/>
              </a:spcBef>
              <a:spcAft>
                <a:spcPts val="0"/>
              </a:spcAft>
              <a:buNone/>
            </a:pPr>
            <a:r>
              <a:rPr lang="en-GB" b="1" dirty="0"/>
              <a:t>Not about “Account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But still a manual process of updating the GP system</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Strand 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How to support automatic access to “Account Data”</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Verifiable Credentials – working with other agencies / organisation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Its about Digitally proving Relationships that have their “Source of Truth” outside of the NHS – if we can prove these digitally, the burden is taken off our staff</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UMA – User Managed Access</a:t>
            </a:r>
          </a:p>
          <a:p>
            <a:pPr marL="0" lvl="0" indent="0" algn="l" rtl="0">
              <a:spcBef>
                <a:spcPts val="0"/>
              </a:spcBef>
              <a:spcAft>
                <a:spcPts val="0"/>
              </a:spcAft>
              <a:buNone/>
            </a:pPr>
            <a:r>
              <a:rPr lang="en-GB" dirty="0"/>
              <a:t>This is an extension to </a:t>
            </a:r>
            <a:r>
              <a:rPr lang="en-GB" dirty="0" err="1"/>
              <a:t>oauth</a:t>
            </a:r>
            <a:r>
              <a:rPr lang="en-GB" dirty="0"/>
              <a:t>, that adds in the concept of the resource owner being able to consent to who can access their resources, not just what </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Going to cover UMAs and VC’s in a little more detail shortly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922871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44300c9163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44300c9163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Key points</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Adults to Adults with Capacity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Hybrid – still has manual process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Support team in user research and support work on policy changes</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Key deliverables:</a:t>
            </a:r>
          </a:p>
          <a:p>
            <a:pPr marL="158750" indent="0">
              <a:buNone/>
            </a:pPr>
            <a:endParaRPr lang="en-GB" dirty="0"/>
          </a:p>
          <a:p>
            <a:pPr marL="158750" indent="0">
              <a:buNone/>
            </a:pPr>
            <a:endParaRPr lang="en-GB" dirty="0"/>
          </a:p>
          <a:p>
            <a:pPr marL="158750" indent="0">
              <a:buNone/>
            </a:pPr>
            <a:r>
              <a:rPr lang="en-GB" dirty="0"/>
              <a:t>Web form</a:t>
            </a:r>
          </a:p>
          <a:p>
            <a:endParaRPr lang="en-GB" dirty="0"/>
          </a:p>
          <a:p>
            <a:pPr marL="158750" indent="0">
              <a:buNone/>
            </a:pPr>
            <a:r>
              <a:rPr lang="en-GB" dirty="0"/>
              <a:t>Logged in</a:t>
            </a:r>
          </a:p>
          <a:p>
            <a:pPr marL="158750" indent="0">
              <a:buNone/>
            </a:pPr>
            <a:endParaRPr lang="en-GB" dirty="0"/>
          </a:p>
          <a:p>
            <a:pPr marL="158750" indent="0">
              <a:buNone/>
            </a:pPr>
            <a:r>
              <a:rPr lang="en-GB" dirty="0"/>
              <a:t>Pre load some data from NHS Login</a:t>
            </a:r>
          </a:p>
          <a:p>
            <a:pPr marL="158750" indent="0">
              <a:buNone/>
            </a:pPr>
            <a:endParaRPr lang="en-GB" dirty="0"/>
          </a:p>
          <a:p>
            <a:pPr marL="158750" indent="0">
              <a:buNone/>
            </a:pPr>
            <a:r>
              <a:rPr lang="en-GB" dirty="0"/>
              <a:t>Start raising awareness for digital proxy options</a:t>
            </a:r>
            <a:br>
              <a:rPr lang="en-GB" dirty="0"/>
            </a:br>
            <a:br>
              <a:rPr lang="en-GB" dirty="0"/>
            </a:br>
            <a:endParaRPr lang="en-GB" dirty="0"/>
          </a:p>
        </p:txBody>
      </p:sp>
    </p:spTree>
    <p:extLst>
      <p:ext uri="{BB962C8B-B14F-4D97-AF65-F5344CB8AC3E}">
        <p14:creationId xmlns:p14="http://schemas.microsoft.com/office/powerpoint/2010/main" val="31038985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Quick flow for this strand 1</a:t>
            </a:r>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313894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2103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Quick flow for this strand 1</a:t>
            </a:r>
          </a:p>
          <a:p>
            <a:pPr marL="158750" indent="0">
              <a:buNone/>
            </a:pPr>
            <a:endParaRPr lang="en-GB" dirty="0"/>
          </a:p>
          <a:p>
            <a:pPr marL="158750" indent="0">
              <a:buNone/>
            </a:pPr>
            <a:endParaRPr lang="en-GB" dirty="0"/>
          </a:p>
          <a:p>
            <a:pPr marL="158750" indent="0">
              <a:buNone/>
            </a:pPr>
            <a:r>
              <a:rPr lang="en-GB" dirty="0"/>
              <a:t>Benefits citizen in making application digital</a:t>
            </a:r>
          </a:p>
          <a:p>
            <a:pPr marL="158750" indent="0">
              <a:buNone/>
            </a:pPr>
            <a:endParaRPr lang="en-GB" dirty="0"/>
          </a:p>
          <a:p>
            <a:pPr marL="158750" indent="0">
              <a:buNone/>
            </a:pPr>
            <a:r>
              <a:rPr lang="en-GB" dirty="0"/>
              <a:t>Benefits the staff in that they know both parties are happy with this</a:t>
            </a:r>
          </a:p>
          <a:p>
            <a:pPr marL="158750" indent="0">
              <a:buNone/>
            </a:pPr>
            <a:endParaRPr lang="en-GB" dirty="0"/>
          </a:p>
          <a:p>
            <a:pPr marL="158750" indent="0">
              <a:buNone/>
            </a:pPr>
            <a:endParaRPr lang="en-GB" dirty="0"/>
          </a:p>
          <a:p>
            <a:pPr marL="158750" indent="0">
              <a:buNone/>
            </a:pPr>
            <a:r>
              <a:rPr lang="en-GB" dirty="0"/>
              <a:t>BUT still a manual process to update IT system to honour the request</a:t>
            </a:r>
          </a:p>
        </p:txBody>
      </p:sp>
    </p:spTree>
    <p:extLst>
      <p:ext uri="{BB962C8B-B14F-4D97-AF65-F5344CB8AC3E}">
        <p14:creationId xmlns:p14="http://schemas.microsoft.com/office/powerpoint/2010/main" val="2866697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49f43f58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49f43f589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Along side the Strand 1 pilot is additional ongoing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IG implications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Working with other Agencies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Interaction with Account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Interactions with GP IT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52ed42d41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52ed42d41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Strand 2 Key points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Proving external Relationships, and validating them</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Enforcing rules based on these proved relationships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Allows a fully automated process for “Authority to act on </a:t>
            </a:r>
            <a:r>
              <a:rPr lang="en-GB" dirty="0" err="1"/>
              <a:t>anothers</a:t>
            </a:r>
            <a:r>
              <a:rPr lang="en-GB" dirty="0"/>
              <a:t> behalf”</a:t>
            </a:r>
          </a:p>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152ed42d414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152ed42d414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Think of you </a:t>
            </a:r>
            <a:r>
              <a:rPr lang="en-GB" dirty="0" err="1"/>
              <a:t>covid</a:t>
            </a:r>
            <a:r>
              <a:rPr lang="en-GB" dirty="0"/>
              <a:t> pass – its digital proof that can be validated that you have had </a:t>
            </a:r>
            <a:r>
              <a:rPr lang="en-GB" dirty="0" err="1"/>
              <a:t>covid</a:t>
            </a:r>
            <a:r>
              <a:rPr lang="en-GB" dirty="0"/>
              <a:t> vaccinations</a:t>
            </a:r>
          </a:p>
          <a:p>
            <a:pPr marL="0" lvl="0" indent="0" algn="l" rtl="0">
              <a:spcBef>
                <a:spcPts val="0"/>
              </a:spcBef>
              <a:spcAft>
                <a:spcPts val="0"/>
              </a:spcAft>
              <a:buNone/>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dirty="0"/>
              <a:t>Example – Bob has given Alice Power of Attorney and its issued as a VC</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Key tech terms – Issuer, Claims, Holder, Subject, Verifier</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Key point of VCs is they can be combined and then presented to give more content and more proof in different contexts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For POA</a:t>
            </a:r>
          </a:p>
          <a:p>
            <a:pPr marL="0" lvl="0" indent="0" algn="l" rtl="0">
              <a:spcBef>
                <a:spcPts val="0"/>
              </a:spcBef>
              <a:spcAft>
                <a:spcPts val="0"/>
              </a:spcAft>
              <a:buNone/>
            </a:pPr>
            <a:r>
              <a:rPr lang="en-GB" dirty="0"/>
              <a:t>MOJ take 2 “Identity” VCs and then</a:t>
            </a:r>
          </a:p>
          <a:p>
            <a:pPr marL="0" lvl="0" indent="0" algn="l" rtl="0">
              <a:spcBef>
                <a:spcPts val="0"/>
              </a:spcBef>
              <a:spcAft>
                <a:spcPts val="0"/>
              </a:spcAft>
              <a:buNone/>
            </a:pPr>
            <a:r>
              <a:rPr lang="en-GB" dirty="0"/>
              <a:t>Issue a new VC which proves the two </a:t>
            </a:r>
            <a:r>
              <a:rPr lang="en-GB" dirty="0" err="1"/>
              <a:t>identitys</a:t>
            </a:r>
            <a:r>
              <a:rPr lang="en-GB" dirty="0"/>
              <a:t> have a relationship of POA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How can a “Proxy Service” work with VCs to give permission to digital records?</a:t>
            </a:r>
          </a:p>
          <a:p>
            <a:pPr marL="158750" indent="0">
              <a:buNone/>
            </a:pPr>
            <a:endParaRPr lang="en-GB" dirty="0"/>
          </a:p>
          <a:p>
            <a:pPr marL="158750" indent="0">
              <a:buNone/>
            </a:pPr>
            <a:r>
              <a:rPr lang="en-GB" dirty="0"/>
              <a:t>A quick first scenario…</a:t>
            </a:r>
          </a:p>
        </p:txBody>
      </p:sp>
    </p:spTree>
    <p:extLst>
      <p:ext uri="{BB962C8B-B14F-4D97-AF65-F5344CB8AC3E}">
        <p14:creationId xmlns:p14="http://schemas.microsoft.com/office/powerpoint/2010/main" val="1206220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Another example, on how VC can support Setting up Roles in NHS Account –</a:t>
            </a:r>
          </a:p>
          <a:p>
            <a:pPr marL="158750" indent="0">
              <a:buNone/>
            </a:pPr>
            <a:endParaRPr lang="en-GB" dirty="0"/>
          </a:p>
          <a:p>
            <a:pPr marL="158750" indent="0">
              <a:buNone/>
            </a:pPr>
            <a:r>
              <a:rPr lang="en-GB" dirty="0"/>
              <a:t>This is without legal </a:t>
            </a:r>
            <a:r>
              <a:rPr lang="en-GB" dirty="0" err="1"/>
              <a:t>PoA</a:t>
            </a:r>
            <a:r>
              <a:rPr lang="en-GB" dirty="0"/>
              <a:t> proof</a:t>
            </a:r>
          </a:p>
          <a:p>
            <a:pPr marL="158750" indent="0">
              <a:buNone/>
            </a:pPr>
            <a:endParaRPr lang="en-GB" dirty="0"/>
          </a:p>
          <a:p>
            <a:pPr marL="158750" indent="0">
              <a:buNone/>
            </a:pPr>
            <a:r>
              <a:rPr lang="en-GB" dirty="0"/>
              <a:t>Suggesting how two people in same physical location can use VCs to prove they are the intended person</a:t>
            </a:r>
          </a:p>
        </p:txBody>
      </p:sp>
    </p:spTree>
    <p:extLst>
      <p:ext uri="{BB962C8B-B14F-4D97-AF65-F5344CB8AC3E}">
        <p14:creationId xmlns:p14="http://schemas.microsoft.com/office/powerpoint/2010/main" val="27086767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Also can work in “Non digital” environments</a:t>
            </a:r>
          </a:p>
        </p:txBody>
      </p:sp>
    </p:spTree>
    <p:extLst>
      <p:ext uri="{BB962C8B-B14F-4D97-AF65-F5344CB8AC3E}">
        <p14:creationId xmlns:p14="http://schemas.microsoft.com/office/powerpoint/2010/main" val="38919523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Moving on from VCs, but before mentioning UMA – going to quick recap oath</a:t>
            </a:r>
          </a:p>
          <a:p>
            <a:pPr marL="158750" indent="0">
              <a:buNone/>
            </a:pPr>
            <a:endParaRPr lang="en-GB" dirty="0"/>
          </a:p>
          <a:p>
            <a:pPr marL="158750" indent="0">
              <a:buNone/>
            </a:pPr>
            <a:r>
              <a:rPr lang="en-GB" dirty="0"/>
              <a:t>Key point is – its about a user being able to control what data is available to what client application, on behalf of themselves</a:t>
            </a:r>
          </a:p>
        </p:txBody>
      </p:sp>
    </p:spTree>
    <p:extLst>
      <p:ext uri="{BB962C8B-B14F-4D97-AF65-F5344CB8AC3E}">
        <p14:creationId xmlns:p14="http://schemas.microsoft.com/office/powerpoint/2010/main" val="2779627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t>Classic example is yelp requesting contact list from google account</a:t>
            </a:r>
          </a:p>
          <a:p>
            <a:pPr marL="158750" indent="0">
              <a:buNone/>
            </a:pPr>
            <a:endParaRPr lang="en-GB" dirty="0"/>
          </a:p>
          <a:p>
            <a:pPr marL="158750" indent="0">
              <a:buNone/>
            </a:pPr>
            <a:r>
              <a:rPr lang="en-GB" dirty="0"/>
              <a:t>With </a:t>
            </a:r>
            <a:r>
              <a:rPr lang="en-GB" dirty="0" err="1"/>
              <a:t>Ouath</a:t>
            </a:r>
            <a:r>
              <a:rPr lang="en-GB" dirty="0"/>
              <a:t>, the user is consenting to Yelp only having the read access </a:t>
            </a:r>
            <a:r>
              <a:rPr lang="en-GB" b="1" dirty="0"/>
              <a:t>SCOPE </a:t>
            </a:r>
            <a:r>
              <a:rPr lang="en-GB" b="0" dirty="0"/>
              <a:t>for contacts</a:t>
            </a:r>
            <a:r>
              <a:rPr lang="en-GB" dirty="0"/>
              <a:t>, and nothing else</a:t>
            </a:r>
          </a:p>
          <a:p>
            <a:pPr marL="158750" indent="0">
              <a:buNone/>
            </a:pPr>
            <a:endParaRPr lang="en-GB" dirty="0"/>
          </a:p>
          <a:p>
            <a:pPr marL="158750" indent="0">
              <a:buNone/>
            </a:pPr>
            <a:r>
              <a:rPr lang="en-GB" dirty="0"/>
              <a:t>Yelp cant access email, or you tube history  or anything else in the google account</a:t>
            </a:r>
          </a:p>
          <a:p>
            <a:pPr marL="158750" indent="0">
              <a:buNone/>
            </a:pPr>
            <a:endParaRPr lang="en-GB" dirty="0"/>
          </a:p>
          <a:p>
            <a:pPr marL="158750" indent="0">
              <a:buNone/>
            </a:pPr>
            <a:endParaRPr lang="en-GB" dirty="0"/>
          </a:p>
        </p:txBody>
      </p:sp>
    </p:spTree>
    <p:extLst>
      <p:ext uri="{BB962C8B-B14F-4D97-AF65-F5344CB8AC3E}">
        <p14:creationId xmlns:p14="http://schemas.microsoft.com/office/powerpoint/2010/main" val="2513903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Oauth</a:t>
            </a:r>
            <a:r>
              <a:rPr lang="en-GB" dirty="0"/>
              <a:t> has the concepts of scopes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Which are basically just attributes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They can be about the user – profile based scopes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Or in the context of the client application that is accessing data on behalf of the user</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Policy Enforcement then makes decisions based on these scope attributes</a:t>
            </a:r>
          </a:p>
        </p:txBody>
      </p:sp>
    </p:spTree>
    <p:extLst>
      <p:ext uri="{BB962C8B-B14F-4D97-AF65-F5344CB8AC3E}">
        <p14:creationId xmlns:p14="http://schemas.microsoft.com/office/powerpoint/2010/main" val="3139782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80948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can proxy utilise this?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With context to scope</a:t>
            </a:r>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19930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52ed42d41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52ed42d41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Extending </a:t>
            </a:r>
            <a:r>
              <a:rPr lang="en-GB" dirty="0" err="1"/>
              <a:t>Oauth</a:t>
            </a:r>
            <a:r>
              <a:rPr lang="en-GB" dirty="0"/>
              <a:t> to support the Concept of </a:t>
            </a:r>
            <a:r>
              <a:rPr lang="en-GB" b="1" dirty="0"/>
              <a:t>WHO</a:t>
            </a:r>
          </a:p>
          <a:p>
            <a:pPr marL="0" lvl="0" indent="0" algn="l" rtl="0">
              <a:spcBef>
                <a:spcPts val="0"/>
              </a:spcBef>
              <a:spcAft>
                <a:spcPts val="0"/>
              </a:spcAft>
              <a:buNone/>
            </a:pPr>
            <a:endParaRPr lang="en-GB" b="1" dirty="0"/>
          </a:p>
          <a:p>
            <a:pPr marL="0" lvl="0" indent="0" algn="l" rtl="0">
              <a:spcBef>
                <a:spcPts val="0"/>
              </a:spcBef>
              <a:spcAft>
                <a:spcPts val="0"/>
              </a:spcAft>
              <a:buNone/>
            </a:pPr>
            <a:r>
              <a:rPr lang="en-GB" b="0" dirty="0"/>
              <a:t>A way of using </a:t>
            </a:r>
            <a:r>
              <a:rPr lang="en-GB" b="0" dirty="0" err="1"/>
              <a:t>oauth</a:t>
            </a:r>
            <a:r>
              <a:rPr lang="en-GB" b="0" dirty="0"/>
              <a:t> techniques, for the requesting, and consent </a:t>
            </a:r>
            <a:r>
              <a:rPr lang="en-GB" b="0" dirty="0" err="1"/>
              <a:t>appove</a:t>
            </a:r>
            <a:r>
              <a:rPr lang="en-GB" b="0" dirty="0"/>
              <a:t> / deny of requests</a:t>
            </a:r>
            <a:endParaRPr b="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52ed42d41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52ed42d41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(US) medical example here, could be useful to explore, but not going to go through it all now</a:t>
            </a:r>
            <a:endParaRPr dirty="0"/>
          </a:p>
        </p:txBody>
      </p:sp>
    </p:spTree>
    <p:extLst>
      <p:ext uri="{BB962C8B-B14F-4D97-AF65-F5344CB8AC3E}">
        <p14:creationId xmlns:p14="http://schemas.microsoft.com/office/powerpoint/2010/main" val="31230439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52ed42d41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52ed42d41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Will leave the reading through of the scenario to you later</a:t>
            </a:r>
            <a:endParaRPr dirty="0"/>
          </a:p>
        </p:txBody>
      </p:sp>
    </p:spTree>
    <p:extLst>
      <p:ext uri="{BB962C8B-B14F-4D97-AF65-F5344CB8AC3E}">
        <p14:creationId xmlns:p14="http://schemas.microsoft.com/office/powerpoint/2010/main" val="377030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38cc7f6bc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38cc7f6bc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Strand 1 –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focus on benefit now</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 true MVP – lets just get something working that supports the concept of proxy</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52ed42d41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52ed42d41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357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Key points to note are:</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NHS Definition has 2 parts</a:t>
            </a:r>
          </a:p>
          <a:p>
            <a:pPr marL="0" lvl="0" indent="0" algn="l" rtl="0">
              <a:spcBef>
                <a:spcPts val="0"/>
              </a:spcBef>
              <a:spcAft>
                <a:spcPts val="0"/>
              </a:spcAft>
              <a:buNone/>
            </a:pPr>
            <a:r>
              <a:rPr lang="en-GB" dirty="0"/>
              <a:t>Don’t want to have masking of true origin in NHS Proxy </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From a tech background…</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this makes me question, should proxy really be called proxy?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due to the confusion that most tech people associate proxy with masking of true origin</a:t>
            </a:r>
            <a:endParaRPr dirty="0"/>
          </a:p>
        </p:txBody>
      </p:sp>
    </p:spTree>
    <p:extLst>
      <p:ext uri="{BB962C8B-B14F-4D97-AF65-F5344CB8AC3E}">
        <p14:creationId xmlns:p14="http://schemas.microsoft.com/office/powerpoint/2010/main" val="2531692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Citizen: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Making it easier for them</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r>
              <a:rPr lang="en-GB" dirty="0"/>
              <a:t>Staff:</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 Heavy burden</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Legal questions if they get it wrong</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source of truth is outside of the NHS, so we should be able to use that directly, and without human intervention</a:t>
            </a:r>
            <a:endParaRPr dirty="0"/>
          </a:p>
        </p:txBody>
      </p:sp>
    </p:spTree>
    <p:extLst>
      <p:ext uri="{BB962C8B-B14F-4D97-AF65-F5344CB8AC3E}">
        <p14:creationId xmlns:p14="http://schemas.microsoft.com/office/powerpoint/2010/main" val="2391007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 the moment, the request process involved lots of paper, and staff validating it manually</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And it needs manual updates to IT systems that hold the data</a:t>
            </a:r>
            <a:endParaRPr dirty="0"/>
          </a:p>
        </p:txBody>
      </p:sp>
    </p:spTree>
    <p:extLst>
      <p:ext uri="{BB962C8B-B14F-4D97-AF65-F5344CB8AC3E}">
        <p14:creationId xmlns:p14="http://schemas.microsoft.com/office/powerpoint/2010/main" val="3203300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Focus initially was on Proxy, and </a:t>
            </a:r>
            <a:r>
              <a:rPr lang="en-GB" dirty="0" err="1"/>
              <a:t>outlinining</a:t>
            </a:r>
            <a:r>
              <a:rPr lang="en-GB" dirty="0"/>
              <a:t> the next phase and MVP</a:t>
            </a:r>
          </a:p>
          <a:p>
            <a:endParaRPr lang="en-GB" dirty="0"/>
          </a:p>
          <a:p>
            <a:r>
              <a:rPr lang="en-GB" dirty="0"/>
              <a:t>It still does do this</a:t>
            </a:r>
          </a:p>
          <a:p>
            <a:endParaRPr lang="en-GB" dirty="0"/>
          </a:p>
          <a:p>
            <a:endParaRPr lang="en-GB" dirty="0"/>
          </a:p>
          <a:p>
            <a:r>
              <a:rPr lang="en-GB" dirty="0"/>
              <a:t>However, its outlining visions for account</a:t>
            </a:r>
          </a:p>
          <a:p>
            <a:endParaRPr lang="en-GB" dirty="0"/>
          </a:p>
          <a:p>
            <a:r>
              <a:rPr lang="en-GB" dirty="0"/>
              <a:t>And how decisions on account can better support the concept of Proxy</a:t>
            </a:r>
          </a:p>
          <a:p>
            <a:endParaRPr lang="en-GB" dirty="0"/>
          </a:p>
          <a:p>
            <a:pPr marL="158750" indent="0">
              <a:buNone/>
            </a:pPr>
            <a:r>
              <a:rPr lang="en-GB" dirty="0"/>
              <a:t>VERY early days subjective thought,</a:t>
            </a:r>
          </a:p>
          <a:p>
            <a:pPr marL="158750" indent="0">
              <a:buNone/>
            </a:pPr>
            <a:endParaRPr lang="en-GB" dirty="0"/>
          </a:p>
          <a:p>
            <a:pPr marL="158750" indent="0">
              <a:buNone/>
            </a:pPr>
            <a:r>
              <a:rPr lang="en-GB" dirty="0"/>
              <a:t>So this really is an RFC to the community</a:t>
            </a:r>
          </a:p>
          <a:p>
            <a:pPr marL="158750" indent="0">
              <a:buNone/>
            </a:pPr>
            <a:endParaRPr lang="en-GB" dirty="0"/>
          </a:p>
          <a:p>
            <a:pPr marL="158750" indent="0">
              <a:buNone/>
            </a:pPr>
            <a:r>
              <a:rPr lang="en-GB" dirty="0"/>
              <a:t>To help understand what is in flight else where, and where there is overlap</a:t>
            </a:r>
          </a:p>
          <a:p>
            <a:pPr marL="158750" indent="0">
              <a:buNone/>
            </a:pPr>
            <a:endParaRPr lang="en-GB" dirty="0"/>
          </a:p>
          <a:p>
            <a:pPr marL="158750" indent="0">
              <a:buNone/>
            </a:pPr>
            <a:endParaRPr lang="en-GB" dirty="0"/>
          </a:p>
          <a:p>
            <a:pPr marL="158750" indent="0">
              <a:buNone/>
            </a:pPr>
            <a:r>
              <a:rPr lang="en-GB" dirty="0"/>
              <a:t>It’s been very hastily put together, so I am going to diverge off into different rabbit holes along the way.!</a:t>
            </a:r>
          </a:p>
        </p:txBody>
      </p:sp>
    </p:spTree>
    <p:extLst>
      <p:ext uri="{BB962C8B-B14F-4D97-AF65-F5344CB8AC3E}">
        <p14:creationId xmlns:p14="http://schemas.microsoft.com/office/powerpoint/2010/main" val="620466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4b03f774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4b03f774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are the key areas that we need to have for digitally allowing the “Authority to Act for someone else”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2"/>
        <p:cNvGrpSpPr/>
        <p:nvPr/>
      </p:nvGrpSpPr>
      <p:grpSpPr>
        <a:xfrm>
          <a:off x="0" y="0"/>
          <a:ext cx="0" cy="0"/>
          <a:chOff x="0" y="0"/>
          <a:chExt cx="0" cy="0"/>
        </a:xfrm>
      </p:grpSpPr>
      <p:sp>
        <p:nvSpPr>
          <p:cNvPr id="23" name="Google Shape;23;p4"/>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rtl="0">
              <a:lnSpc>
                <a:spcPct val="100000"/>
              </a:lnSpc>
              <a:spcBef>
                <a:spcPts val="0"/>
              </a:spcBef>
              <a:spcAft>
                <a:spcPts val="0"/>
              </a:spcAft>
              <a:buSzPts val="2100"/>
              <a:buNone/>
              <a:defRPr/>
            </a:lvl1pPr>
            <a:lvl2pPr lvl="1" algn="l" rtl="0">
              <a:lnSpc>
                <a:spcPct val="100000"/>
              </a:lnSpc>
              <a:spcBef>
                <a:spcPts val="0"/>
              </a:spcBef>
              <a:spcAft>
                <a:spcPts val="0"/>
              </a:spcAft>
              <a:buSzPts val="2100"/>
              <a:buNone/>
              <a:defRPr/>
            </a:lvl2pPr>
            <a:lvl3pPr lvl="2" algn="l" rtl="0">
              <a:lnSpc>
                <a:spcPct val="100000"/>
              </a:lnSpc>
              <a:spcBef>
                <a:spcPts val="0"/>
              </a:spcBef>
              <a:spcAft>
                <a:spcPts val="0"/>
              </a:spcAft>
              <a:buSzPts val="2100"/>
              <a:buNone/>
              <a:defRPr/>
            </a:lvl3pPr>
            <a:lvl4pPr lvl="3" algn="l" rtl="0">
              <a:lnSpc>
                <a:spcPct val="100000"/>
              </a:lnSpc>
              <a:spcBef>
                <a:spcPts val="0"/>
              </a:spcBef>
              <a:spcAft>
                <a:spcPts val="0"/>
              </a:spcAft>
              <a:buSzPts val="2100"/>
              <a:buNone/>
              <a:defRPr/>
            </a:lvl4pPr>
            <a:lvl5pPr lvl="4" algn="l" rtl="0">
              <a:lnSpc>
                <a:spcPct val="100000"/>
              </a:lnSpc>
              <a:spcBef>
                <a:spcPts val="0"/>
              </a:spcBef>
              <a:spcAft>
                <a:spcPts val="0"/>
              </a:spcAft>
              <a:buSzPts val="2100"/>
              <a:buNone/>
              <a:defRPr/>
            </a:lvl5pPr>
            <a:lvl6pPr lvl="5" algn="l" rtl="0">
              <a:lnSpc>
                <a:spcPct val="100000"/>
              </a:lnSpc>
              <a:spcBef>
                <a:spcPts val="0"/>
              </a:spcBef>
              <a:spcAft>
                <a:spcPts val="0"/>
              </a:spcAft>
              <a:buSzPts val="2100"/>
              <a:buNone/>
              <a:defRPr/>
            </a:lvl6pPr>
            <a:lvl7pPr lvl="6" algn="l" rtl="0">
              <a:lnSpc>
                <a:spcPct val="100000"/>
              </a:lnSpc>
              <a:spcBef>
                <a:spcPts val="0"/>
              </a:spcBef>
              <a:spcAft>
                <a:spcPts val="0"/>
              </a:spcAft>
              <a:buSzPts val="2100"/>
              <a:buNone/>
              <a:defRPr/>
            </a:lvl7pPr>
            <a:lvl8pPr lvl="7" algn="l" rtl="0">
              <a:lnSpc>
                <a:spcPct val="100000"/>
              </a:lnSpc>
              <a:spcBef>
                <a:spcPts val="0"/>
              </a:spcBef>
              <a:spcAft>
                <a:spcPts val="0"/>
              </a:spcAft>
              <a:buSzPts val="2100"/>
              <a:buNone/>
              <a:defRPr/>
            </a:lvl8pPr>
            <a:lvl9pPr lvl="8" algn="l" rtl="0">
              <a:lnSpc>
                <a:spcPct val="100000"/>
              </a:lnSpc>
              <a:spcBef>
                <a:spcPts val="0"/>
              </a:spcBef>
              <a:spcAft>
                <a:spcPts val="0"/>
              </a:spcAft>
              <a:buSzPts val="2100"/>
              <a:buNone/>
              <a:defRPr/>
            </a:lvl9pPr>
          </a:lstStyle>
          <a:p>
            <a:endParaRPr/>
          </a:p>
        </p:txBody>
      </p:sp>
      <p:sp>
        <p:nvSpPr>
          <p:cNvPr id="24" name="Google Shape;24;p4"/>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rtl="0">
              <a:lnSpc>
                <a:spcPct val="115000"/>
              </a:lnSpc>
              <a:spcBef>
                <a:spcPts val="0"/>
              </a:spcBef>
              <a:spcAft>
                <a:spcPts val="0"/>
              </a:spcAft>
              <a:buSzPts val="1400"/>
              <a:buChar char="●"/>
              <a:defRPr/>
            </a:lvl1pPr>
            <a:lvl2pPr marL="914400" lvl="1" indent="-298450" algn="l" rtl="0">
              <a:lnSpc>
                <a:spcPct val="115000"/>
              </a:lnSpc>
              <a:spcBef>
                <a:spcPts val="0"/>
              </a:spcBef>
              <a:spcAft>
                <a:spcPts val="0"/>
              </a:spcAft>
              <a:buSzPts val="1100"/>
              <a:buChar char="○"/>
              <a:defRPr/>
            </a:lvl2pPr>
            <a:lvl3pPr marL="1371600" lvl="2" indent="-298450" algn="l" rtl="0">
              <a:lnSpc>
                <a:spcPct val="115000"/>
              </a:lnSpc>
              <a:spcBef>
                <a:spcPts val="0"/>
              </a:spcBef>
              <a:spcAft>
                <a:spcPts val="0"/>
              </a:spcAft>
              <a:buSzPts val="1100"/>
              <a:buChar char="■"/>
              <a:defRPr/>
            </a:lvl3pPr>
            <a:lvl4pPr marL="1828800" lvl="3" indent="-298450" algn="l" rtl="0">
              <a:lnSpc>
                <a:spcPct val="115000"/>
              </a:lnSpc>
              <a:spcBef>
                <a:spcPts val="0"/>
              </a:spcBef>
              <a:spcAft>
                <a:spcPts val="0"/>
              </a:spcAft>
              <a:buSzPts val="1100"/>
              <a:buChar char="●"/>
              <a:defRPr/>
            </a:lvl4pPr>
            <a:lvl5pPr marL="2286000" lvl="4" indent="-298450" algn="l" rtl="0">
              <a:lnSpc>
                <a:spcPct val="115000"/>
              </a:lnSpc>
              <a:spcBef>
                <a:spcPts val="0"/>
              </a:spcBef>
              <a:spcAft>
                <a:spcPts val="0"/>
              </a:spcAft>
              <a:buSzPts val="1100"/>
              <a:buChar char="○"/>
              <a:defRPr/>
            </a:lvl5pPr>
            <a:lvl6pPr marL="2743200" lvl="5" indent="-298450" algn="l" rtl="0">
              <a:lnSpc>
                <a:spcPct val="115000"/>
              </a:lnSpc>
              <a:spcBef>
                <a:spcPts val="0"/>
              </a:spcBef>
              <a:spcAft>
                <a:spcPts val="0"/>
              </a:spcAft>
              <a:buSzPts val="1100"/>
              <a:buChar char="■"/>
              <a:defRPr/>
            </a:lvl6pPr>
            <a:lvl7pPr marL="3200400" lvl="6" indent="-298450" algn="l" rtl="0">
              <a:lnSpc>
                <a:spcPct val="115000"/>
              </a:lnSpc>
              <a:spcBef>
                <a:spcPts val="0"/>
              </a:spcBef>
              <a:spcAft>
                <a:spcPts val="0"/>
              </a:spcAft>
              <a:buSzPts val="1100"/>
              <a:buChar char="●"/>
              <a:defRPr/>
            </a:lvl7pPr>
            <a:lvl8pPr marL="3657600" lvl="7" indent="-298450" algn="l" rtl="0">
              <a:lnSpc>
                <a:spcPct val="115000"/>
              </a:lnSpc>
              <a:spcBef>
                <a:spcPts val="0"/>
              </a:spcBef>
              <a:spcAft>
                <a:spcPts val="0"/>
              </a:spcAft>
              <a:buSzPts val="1100"/>
              <a:buChar char="○"/>
              <a:defRPr/>
            </a:lvl8pPr>
            <a:lvl9pPr marL="4114800" lvl="8" indent="-298450" algn="l" rtl="0">
              <a:lnSpc>
                <a:spcPct val="115000"/>
              </a:lnSpc>
              <a:spcBef>
                <a:spcPts val="0"/>
              </a:spcBef>
              <a:spcAft>
                <a:spcPts val="0"/>
              </a:spcAft>
              <a:buSzPts val="1100"/>
              <a:buChar char="■"/>
              <a:defRPr/>
            </a:lvl9pPr>
          </a:lstStyle>
          <a:p>
            <a:endParaRPr/>
          </a:p>
        </p:txBody>
      </p:sp>
      <p:sp>
        <p:nvSpPr>
          <p:cNvPr id="25" name="Google Shape;25;p4"/>
          <p:cNvSpPr txBox="1">
            <a:spLocks noGrp="1"/>
          </p:cNvSpPr>
          <p:nvPr>
            <p:ph type="dt" idx="10"/>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dirty="0"/>
          </a:p>
        </p:txBody>
      </p:sp>
      <p:sp>
        <p:nvSpPr>
          <p:cNvPr id="26" name="Google Shape;26;p4"/>
          <p:cNvSpPr txBox="1">
            <a:spLocks noGrp="1"/>
          </p:cNvSpPr>
          <p:nvPr>
            <p:ph type="ftr" idx="11"/>
          </p:nvPr>
        </p:nvSpPr>
        <p:spPr>
          <a:xfrm>
            <a:off x="0" y="0"/>
            <a:ext cx="2250000" cy="22500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dirty="0"/>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extLst>
      <p:ext uri="{BB962C8B-B14F-4D97-AF65-F5344CB8AC3E}">
        <p14:creationId xmlns:p14="http://schemas.microsoft.com/office/powerpoint/2010/main" val="1573920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2F2F2"/>
        </a:solidFill>
        <a:effectLst/>
      </p:bgPr>
    </p:bg>
    <p:spTree>
      <p:nvGrpSpPr>
        <p:cNvPr id="1" name="Shape 105"/>
        <p:cNvGrpSpPr/>
        <p:nvPr/>
      </p:nvGrpSpPr>
      <p:grpSpPr>
        <a:xfrm>
          <a:off x="0" y="0"/>
          <a:ext cx="0" cy="0"/>
          <a:chOff x="0" y="0"/>
          <a:chExt cx="0" cy="0"/>
        </a:xfrm>
      </p:grpSpPr>
      <p:sp>
        <p:nvSpPr>
          <p:cNvPr id="106" name="Google Shape;106;p23"/>
          <p:cNvSpPr txBox="1">
            <a:spLocks noGrp="1"/>
          </p:cNvSpPr>
          <p:nvPr>
            <p:ph type="ctrTitle"/>
          </p:nvPr>
        </p:nvSpPr>
        <p:spPr>
          <a:xfrm>
            <a:off x="457200" y="3435846"/>
            <a:ext cx="7787100" cy="9360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1400"/>
              <a:buFont typeface="Helvetica Neue"/>
              <a:buNone/>
              <a:defRPr sz="44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07" name="Google Shape;107;p23"/>
          <p:cNvSpPr txBox="1">
            <a:spLocks noGrp="1"/>
          </p:cNvSpPr>
          <p:nvPr>
            <p:ph type="subTitle" idx="1"/>
          </p:nvPr>
        </p:nvSpPr>
        <p:spPr>
          <a:xfrm>
            <a:off x="457200" y="4371950"/>
            <a:ext cx="7787100" cy="5760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720"/>
              </a:spcBef>
              <a:spcAft>
                <a:spcPts val="0"/>
              </a:spcAft>
              <a:buClr>
                <a:srgbClr val="7F7F7F"/>
              </a:buClr>
              <a:buSzPts val="1400"/>
              <a:buFont typeface="Arial"/>
              <a:buNone/>
              <a:defRPr sz="3600" b="0" i="0" u="none" strike="noStrike" cap="none">
                <a:solidFill>
                  <a:srgbClr val="7F7F7F"/>
                </a:solidFill>
                <a:latin typeface="Helvetica Neue"/>
                <a:ea typeface="Helvetica Neue"/>
                <a:cs typeface="Helvetica Neue"/>
                <a:sym typeface="Helvetica Neue"/>
              </a:defRPr>
            </a:lvl1pPr>
            <a:lvl2pPr marR="0" lvl="1" algn="ctr" rtl="0">
              <a:lnSpc>
                <a:spcPct val="100000"/>
              </a:lnSpc>
              <a:spcBef>
                <a:spcPts val="320"/>
              </a:spcBef>
              <a:spcAft>
                <a:spcPts val="0"/>
              </a:spcAft>
              <a:buClr>
                <a:srgbClr val="888888"/>
              </a:buClr>
              <a:buSzPts val="1400"/>
              <a:buFont typeface="Arial"/>
              <a:buNone/>
              <a:defRPr sz="1600" b="0" i="0" u="none" strike="noStrike" cap="none">
                <a:solidFill>
                  <a:srgbClr val="888888"/>
                </a:solidFill>
                <a:latin typeface="Helvetica Neue"/>
                <a:ea typeface="Helvetica Neue"/>
                <a:cs typeface="Helvetica Neue"/>
                <a:sym typeface="Helvetica Neue"/>
              </a:defRPr>
            </a:lvl2pPr>
            <a:lvl3pPr marR="0" lvl="2" algn="ctr" rtl="0">
              <a:lnSpc>
                <a:spcPct val="100000"/>
              </a:lnSpc>
              <a:spcBef>
                <a:spcPts val="240"/>
              </a:spcBef>
              <a:spcAft>
                <a:spcPts val="0"/>
              </a:spcAft>
              <a:buClr>
                <a:srgbClr val="888888"/>
              </a:buClr>
              <a:buSzPts val="1400"/>
              <a:buFont typeface="Arial"/>
              <a:buNone/>
              <a:defRPr sz="1200" b="0" i="0" u="none" strike="noStrike" cap="none">
                <a:solidFill>
                  <a:srgbClr val="888888"/>
                </a:solidFill>
                <a:latin typeface="Helvetica Neue"/>
                <a:ea typeface="Helvetica Neue"/>
                <a:cs typeface="Helvetica Neue"/>
                <a:sym typeface="Helvetica Neue"/>
              </a:defRPr>
            </a:lvl3pPr>
            <a:lvl4pPr marR="0" lvl="3" algn="ctr" rtl="0">
              <a:lnSpc>
                <a:spcPct val="100000"/>
              </a:lnSpc>
              <a:spcBef>
                <a:spcPts val="240"/>
              </a:spcBef>
              <a:spcAft>
                <a:spcPts val="0"/>
              </a:spcAft>
              <a:buClr>
                <a:srgbClr val="888888"/>
              </a:buClr>
              <a:buSzPts val="1400"/>
              <a:buFont typeface="Arial"/>
              <a:buNone/>
              <a:defRPr sz="1200" b="0" i="0" u="none" strike="noStrike" cap="none">
                <a:solidFill>
                  <a:srgbClr val="888888"/>
                </a:solidFill>
                <a:latin typeface="Helvetica Neue"/>
                <a:ea typeface="Helvetica Neue"/>
                <a:cs typeface="Helvetica Neue"/>
                <a:sym typeface="Helvetica Neue"/>
              </a:defRPr>
            </a:lvl4pPr>
            <a:lvl5pPr marR="0" lvl="4" algn="ctr" rtl="0">
              <a:lnSpc>
                <a:spcPct val="100000"/>
              </a:lnSpc>
              <a:spcBef>
                <a:spcPts val="240"/>
              </a:spcBef>
              <a:spcAft>
                <a:spcPts val="0"/>
              </a:spcAft>
              <a:buClr>
                <a:srgbClr val="888888"/>
              </a:buClr>
              <a:buSzPts val="1400"/>
              <a:buFont typeface="Arial"/>
              <a:buNone/>
              <a:defRPr sz="1200" b="0" i="0" u="none" strike="noStrike" cap="none">
                <a:solidFill>
                  <a:srgbClr val="888888"/>
                </a:solidFill>
                <a:latin typeface="Helvetica Neue"/>
                <a:ea typeface="Helvetica Neue"/>
                <a:cs typeface="Helvetica Neue"/>
                <a:sym typeface="Helvetica Neue"/>
              </a:defRPr>
            </a:lvl5pPr>
            <a:lvl6pPr marR="0" lvl="5"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6pPr>
            <a:lvl7pPr marR="0" lvl="6"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7pPr>
            <a:lvl8pPr marR="0" lvl="7"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8pPr>
            <a:lvl9pPr marR="0" lvl="8" algn="ctr" rtl="0">
              <a:lnSpc>
                <a:spcPct val="100000"/>
              </a:lnSpc>
              <a:spcBef>
                <a:spcPts val="400"/>
              </a:spcBef>
              <a:spcAft>
                <a:spcPts val="0"/>
              </a:spcAft>
              <a:buClr>
                <a:srgbClr val="888888"/>
              </a:buClr>
              <a:buSzPts val="1400"/>
              <a:buFont typeface="Arial"/>
              <a:buNone/>
              <a:defRPr sz="2000" b="0" i="0" u="none" strike="noStrike" cap="none">
                <a:solidFill>
                  <a:srgbClr val="888888"/>
                </a:solidFill>
                <a:latin typeface="Calibri"/>
                <a:ea typeface="Calibri"/>
                <a:cs typeface="Calibri"/>
                <a:sym typeface="Calibri"/>
              </a:defRPr>
            </a:lvl9pPr>
          </a:lstStyle>
          <a:p>
            <a:endParaRPr/>
          </a:p>
        </p:txBody>
      </p:sp>
      <p:pic>
        <p:nvPicPr>
          <p:cNvPr id="108" name="Google Shape;108;p23"/>
          <p:cNvPicPr preferRelativeResize="0"/>
          <p:nvPr/>
        </p:nvPicPr>
        <p:blipFill rotWithShape="1">
          <a:blip r:embed="rId2">
            <a:alphaModFix/>
          </a:blip>
          <a:srcRect r="19955"/>
          <a:stretch/>
        </p:blipFill>
        <p:spPr>
          <a:xfrm>
            <a:off x="7452325" y="188800"/>
            <a:ext cx="1156575" cy="6645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9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9"/>
        <p:cNvGrpSpPr/>
        <p:nvPr/>
      </p:nvGrpSpPr>
      <p:grpSpPr>
        <a:xfrm>
          <a:off x="0" y="0"/>
          <a:ext cx="0" cy="0"/>
          <a:chOff x="0" y="0"/>
          <a:chExt cx="0" cy="0"/>
        </a:xfrm>
      </p:grpSpPr>
      <p:sp>
        <p:nvSpPr>
          <p:cNvPr id="100" name="Google Shape;100;p2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accent1"/>
              </a:buClr>
              <a:buSzPts val="3300"/>
              <a:buFont typeface="Arial"/>
              <a:buNone/>
              <a:defRPr sz="33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1" name="Google Shape;101;p22"/>
          <p:cNvSpPr txBox="1">
            <a:spLocks noGrp="1"/>
          </p:cNvSpPr>
          <p:nvPr>
            <p:ph type="body" idx="1"/>
          </p:nvPr>
        </p:nvSpPr>
        <p:spPr>
          <a:xfrm>
            <a:off x="468313" y="1203598"/>
            <a:ext cx="8229600" cy="3394500"/>
          </a:xfrm>
          <a:prstGeom prst="rect">
            <a:avLst/>
          </a:prstGeom>
          <a:noFill/>
          <a:ln>
            <a:noFill/>
          </a:ln>
        </p:spPr>
        <p:txBody>
          <a:bodyPr spcFirstLastPara="1" wrap="square" lIns="91425" tIns="45700" rIns="91425" bIns="45700" anchor="t" anchorCtr="0">
            <a:noAutofit/>
          </a:bodyPr>
          <a:lstStyle>
            <a:lvl1pPr marL="457200" marR="0" lvl="0" indent="-419100" algn="l" rtl="0">
              <a:lnSpc>
                <a:spcPct val="100000"/>
              </a:lnSpc>
              <a:spcBef>
                <a:spcPts val="600"/>
              </a:spcBef>
              <a:spcAft>
                <a:spcPts val="0"/>
              </a:spcAft>
              <a:buClr>
                <a:schemeClr val="accent1"/>
              </a:buClr>
              <a:buSzPts val="3000"/>
              <a:buFont typeface="Arial"/>
              <a:buChar char="•"/>
              <a:defRPr sz="3000" b="0" i="0" u="none" strike="noStrike" cap="none">
                <a:solidFill>
                  <a:schemeClr val="accent1"/>
                </a:solidFill>
                <a:latin typeface="Arial"/>
                <a:ea typeface="Arial"/>
                <a:cs typeface="Arial"/>
                <a:sym typeface="Arial"/>
              </a:defRPr>
            </a:lvl1pPr>
            <a:lvl2pPr marL="914400" marR="0" lvl="1" indent="-393700" algn="l" rtl="0">
              <a:lnSpc>
                <a:spcPct val="100000"/>
              </a:lnSpc>
              <a:spcBef>
                <a:spcPts val="520"/>
              </a:spcBef>
              <a:spcAft>
                <a:spcPts val="0"/>
              </a:spcAft>
              <a:buClr>
                <a:schemeClr val="accent1"/>
              </a:buClr>
              <a:buSzPts val="2600"/>
              <a:buFont typeface="Arial"/>
              <a:buChar char="–"/>
              <a:defRPr sz="2600" b="0" i="0" u="none" strike="noStrike" cap="none">
                <a:solidFill>
                  <a:schemeClr val="accent1"/>
                </a:solidFill>
                <a:latin typeface="Arial"/>
                <a:ea typeface="Arial"/>
                <a:cs typeface="Arial"/>
                <a:sym typeface="Arial"/>
              </a:defRPr>
            </a:lvl2pPr>
            <a:lvl3pPr marL="1371600" marR="0" lvl="2" indent="-368300" algn="l" rtl="0">
              <a:lnSpc>
                <a:spcPct val="100000"/>
              </a:lnSpc>
              <a:spcBef>
                <a:spcPts val="440"/>
              </a:spcBef>
              <a:spcAft>
                <a:spcPts val="0"/>
              </a:spcAft>
              <a:buClr>
                <a:schemeClr val="accent1"/>
              </a:buClr>
              <a:buSzPts val="2200"/>
              <a:buFont typeface="Arial"/>
              <a:buChar char="•"/>
              <a:defRPr sz="2200" b="0" i="0" u="none" strike="noStrike" cap="none">
                <a:solidFill>
                  <a:schemeClr val="accent1"/>
                </a:solidFill>
                <a:latin typeface="Arial"/>
                <a:ea typeface="Arial"/>
                <a:cs typeface="Arial"/>
                <a:sym typeface="Arial"/>
              </a:defRPr>
            </a:lvl3pPr>
            <a:lvl4pPr marL="1828800" marR="0" lvl="3" indent="-355600" algn="l" rtl="0">
              <a:lnSpc>
                <a:spcPct val="100000"/>
              </a:lnSpc>
              <a:spcBef>
                <a:spcPts val="4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4pPr>
            <a:lvl5pPr marL="2286000" marR="0" lvl="4" indent="-355600" algn="l" rtl="0">
              <a:lnSpc>
                <a:spcPct val="100000"/>
              </a:lnSpc>
              <a:spcBef>
                <a:spcPts val="400"/>
              </a:spcBef>
              <a:spcAft>
                <a:spcPts val="0"/>
              </a:spcAft>
              <a:buClr>
                <a:schemeClr val="accent1"/>
              </a:buClr>
              <a:buSzPts val="2000"/>
              <a:buFont typeface="Arial"/>
              <a:buChar char="»"/>
              <a:defRPr sz="2000" b="0" i="0" u="none" strike="noStrike" cap="none">
                <a:solidFill>
                  <a:schemeClr val="accent1"/>
                </a:solidFill>
                <a:latin typeface="Arial"/>
                <a:ea typeface="Arial"/>
                <a:cs typeface="Arial"/>
                <a:sym typeface="Arial"/>
              </a:defRPr>
            </a:lvl5pPr>
            <a:lvl6pPr marL="2743200" marR="0" lvl="5"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6pPr>
            <a:lvl7pPr marL="3200400" marR="0" lvl="6"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7pPr>
            <a:lvl8pPr marL="3657600" marR="0" lvl="7"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8pPr>
            <a:lvl9pPr marL="4114800" marR="0" lvl="8" indent="-355600" algn="l" rtl="0">
              <a:lnSpc>
                <a:spcPct val="100000"/>
              </a:lnSpc>
              <a:spcBef>
                <a:spcPts val="400"/>
              </a:spcBef>
              <a:spcAft>
                <a:spcPts val="0"/>
              </a:spcAft>
              <a:buClr>
                <a:schemeClr val="lt1"/>
              </a:buClr>
              <a:buSzPts val="2000"/>
              <a:buFont typeface="Arial"/>
              <a:buChar char="•"/>
              <a:defRPr sz="2000" b="0" i="0" u="none" strike="noStrike" cap="none">
                <a:solidFill>
                  <a:schemeClr val="lt1"/>
                </a:solidFill>
                <a:latin typeface="Arial"/>
                <a:ea typeface="Arial"/>
                <a:cs typeface="Arial"/>
                <a:sym typeface="Arial"/>
              </a:defRPr>
            </a:lvl9pPr>
          </a:lstStyle>
          <a:p>
            <a:endParaRPr/>
          </a:p>
        </p:txBody>
      </p:sp>
      <p:sp>
        <p:nvSpPr>
          <p:cNvPr id="102" name="Google Shape;102;p2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CA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dirty="0"/>
          </a:p>
        </p:txBody>
      </p:sp>
      <p:sp>
        <p:nvSpPr>
          <p:cNvPr id="103" name="Google Shape;103;p2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CA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Arial"/>
                <a:ea typeface="Arial"/>
                <a:cs typeface="Arial"/>
                <a:sym typeface="Arial"/>
              </a:defRPr>
            </a:lvl9pPr>
          </a:lstStyle>
          <a:p>
            <a:endParaRPr dirty="0"/>
          </a:p>
        </p:txBody>
      </p:sp>
      <p:sp>
        <p:nvSpPr>
          <p:cNvPr id="104" name="Google Shape;104;p2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CA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 bg1="lt1" tx1="dk1" bg2="dk2" tx2="lt2" accent1="accent1" accent2="accent2" accent3="accent3" accent4="accent4" accent5="accent5" accent6="accent6" hlink="hlink" folHlink="folHlink"/>
  <p:sldLayoutIdLst>
    <p:sldLayoutId id="214748366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localhos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087"/>
        </a:solidFill>
        <a:effectLst/>
      </p:bgPr>
    </p:bg>
    <p:spTree>
      <p:nvGrpSpPr>
        <p:cNvPr id="1" name="Shape 317"/>
        <p:cNvGrpSpPr/>
        <p:nvPr/>
      </p:nvGrpSpPr>
      <p:grpSpPr>
        <a:xfrm>
          <a:off x="0" y="0"/>
          <a:ext cx="0" cy="0"/>
          <a:chOff x="0" y="0"/>
          <a:chExt cx="0" cy="0"/>
        </a:xfrm>
      </p:grpSpPr>
      <p:pic>
        <p:nvPicPr>
          <p:cNvPr id="318" name="Google Shape;318;p51"/>
          <p:cNvPicPr preferRelativeResize="0"/>
          <p:nvPr/>
        </p:nvPicPr>
        <p:blipFill rotWithShape="1">
          <a:blip r:embed="rId3">
            <a:alphaModFix/>
          </a:blip>
          <a:srcRect l="3016" t="23295" r="1508"/>
          <a:stretch/>
        </p:blipFill>
        <p:spPr>
          <a:xfrm>
            <a:off x="0" y="0"/>
            <a:ext cx="9144000" cy="5143500"/>
          </a:xfrm>
          <a:prstGeom prst="rect">
            <a:avLst/>
          </a:prstGeom>
          <a:noFill/>
          <a:ln>
            <a:noFill/>
          </a:ln>
        </p:spPr>
      </p:pic>
      <p:sp>
        <p:nvSpPr>
          <p:cNvPr id="319" name="Google Shape;319;p51"/>
          <p:cNvSpPr txBox="1">
            <a:spLocks noGrp="1"/>
          </p:cNvSpPr>
          <p:nvPr>
            <p:ph type="ctrTitle"/>
          </p:nvPr>
        </p:nvSpPr>
        <p:spPr>
          <a:xfrm>
            <a:off x="3845560" y="862935"/>
            <a:ext cx="5298440" cy="2160300"/>
          </a:xfrm>
          <a:prstGeom prst="rect">
            <a:avLst/>
          </a:prstGeom>
          <a:noFill/>
          <a:ln>
            <a:noFill/>
          </a:ln>
        </p:spPr>
        <p:txBody>
          <a:bodyPr spcFirstLastPara="1" wrap="square" lIns="91425" tIns="45700" rIns="91425" bIns="45700" anchor="t" anchorCtr="0">
            <a:noAutofit/>
          </a:bodyPr>
          <a:lstStyle/>
          <a:p>
            <a:pPr marL="0" marR="381000" lvl="0" indent="0" algn="r" rtl="0">
              <a:lnSpc>
                <a:spcPct val="115000"/>
              </a:lnSpc>
              <a:spcBef>
                <a:spcPts val="0"/>
              </a:spcBef>
              <a:spcAft>
                <a:spcPts val="0"/>
              </a:spcAft>
              <a:buNone/>
            </a:pPr>
            <a:r>
              <a:rPr lang="en-GB" sz="3100" b="1" dirty="0">
                <a:solidFill>
                  <a:schemeClr val="accent6"/>
                </a:solidFill>
                <a:latin typeface="Arial"/>
                <a:ea typeface="Arial"/>
                <a:cs typeface="Arial"/>
                <a:sym typeface="Arial"/>
              </a:rPr>
              <a:t>Technical Vision for Account &amp; Proxy</a:t>
            </a:r>
            <a:br>
              <a:rPr lang="en-GB" sz="3100" b="1" dirty="0">
                <a:solidFill>
                  <a:schemeClr val="accent6"/>
                </a:solidFill>
                <a:latin typeface="Arial"/>
                <a:ea typeface="Arial"/>
                <a:cs typeface="Arial"/>
                <a:sym typeface="Arial"/>
              </a:rPr>
            </a:br>
            <a:br>
              <a:rPr lang="en-GB" sz="3100" b="1" dirty="0">
                <a:solidFill>
                  <a:schemeClr val="accent6"/>
                </a:solidFill>
                <a:latin typeface="Arial"/>
                <a:ea typeface="Arial"/>
                <a:cs typeface="Arial"/>
                <a:sym typeface="Arial"/>
              </a:rPr>
            </a:br>
            <a:r>
              <a:rPr lang="en-GB" sz="3100" b="1" dirty="0">
                <a:solidFill>
                  <a:schemeClr val="accent6"/>
                </a:solidFill>
                <a:latin typeface="Arial"/>
                <a:ea typeface="Arial"/>
                <a:cs typeface="Arial"/>
                <a:sym typeface="Arial"/>
              </a:rPr>
              <a:t>Proposed MVP for Digital Proxy Service</a:t>
            </a:r>
            <a:br>
              <a:rPr lang="en-GB" sz="3100" b="1" dirty="0">
                <a:solidFill>
                  <a:schemeClr val="accent6"/>
                </a:solidFill>
                <a:latin typeface="Arial"/>
                <a:ea typeface="Arial"/>
                <a:cs typeface="Arial"/>
                <a:sym typeface="Arial"/>
              </a:rPr>
            </a:br>
            <a:br>
              <a:rPr lang="en-GB" sz="3100" b="1" dirty="0">
                <a:solidFill>
                  <a:schemeClr val="accent6"/>
                </a:solidFill>
                <a:latin typeface="Arial"/>
                <a:ea typeface="Arial"/>
                <a:cs typeface="Arial"/>
                <a:sym typeface="Arial"/>
              </a:rPr>
            </a:br>
            <a:r>
              <a:rPr lang="en-GB" sz="3100" dirty="0">
                <a:solidFill>
                  <a:schemeClr val="accent6"/>
                </a:solidFill>
                <a:latin typeface="Arial"/>
                <a:ea typeface="Arial"/>
                <a:cs typeface="Arial"/>
                <a:sym typeface="Arial"/>
              </a:rPr>
              <a:t>September 2022</a:t>
            </a:r>
            <a:endParaRPr sz="3100" dirty="0">
              <a:solidFill>
                <a:schemeClr val="accent6"/>
              </a:solidFill>
              <a:latin typeface="Arial"/>
              <a:ea typeface="Arial"/>
              <a:cs typeface="Arial"/>
              <a:sym typeface="Arial"/>
            </a:endParaRPr>
          </a:p>
          <a:p>
            <a:pPr marL="0" marR="0" lvl="0" indent="0" algn="r" rtl="0">
              <a:lnSpc>
                <a:spcPct val="90000"/>
              </a:lnSpc>
              <a:spcBef>
                <a:spcPts val="0"/>
              </a:spcBef>
              <a:spcAft>
                <a:spcPts val="0"/>
              </a:spcAft>
              <a:buClr>
                <a:schemeClr val="dk1"/>
              </a:buClr>
              <a:buSzPts val="1400"/>
              <a:buFont typeface="Helvetica Neue"/>
              <a:buNone/>
            </a:pPr>
            <a:endParaRPr sz="3300" dirty="0">
              <a:solidFill>
                <a:schemeClr val="accent5"/>
              </a:solidFill>
              <a:latin typeface="Arial"/>
              <a:ea typeface="Arial"/>
              <a:cs typeface="Arial"/>
              <a:sym typeface="Arial"/>
            </a:endParaRPr>
          </a:p>
        </p:txBody>
      </p:sp>
      <p:pic>
        <p:nvPicPr>
          <p:cNvPr id="322" name="Google Shape;322;p51"/>
          <p:cNvPicPr preferRelativeResize="0"/>
          <p:nvPr/>
        </p:nvPicPr>
        <p:blipFill rotWithShape="1">
          <a:blip r:embed="rId4">
            <a:alphaModFix/>
          </a:blip>
          <a:srcRect l="10705" t="24594" r="42626" b="25497"/>
          <a:stretch/>
        </p:blipFill>
        <p:spPr>
          <a:xfrm>
            <a:off x="7479355" y="150380"/>
            <a:ext cx="1485901" cy="64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in “Proxy” should maybe live in “Account”</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b="1" dirty="0"/>
              <a:t>Suggest key parts of what is needed for proxy, really becomes part of account</a:t>
            </a:r>
            <a:r>
              <a:rPr lang="en-GB" sz="2320" dirty="0"/>
              <a:t>.</a:t>
            </a:r>
          </a:p>
          <a:p>
            <a:pPr>
              <a:buSzPts val="990"/>
            </a:pPr>
            <a:endParaRPr lang="en-GB" sz="2320" dirty="0"/>
          </a:p>
          <a:p>
            <a:pPr>
              <a:buSzPts val="990"/>
            </a:pPr>
            <a:r>
              <a:rPr lang="en-GB" sz="2320" dirty="0"/>
              <a:t>The supporting tech that is needed for keeping track of who is allowed to do what.</a:t>
            </a:r>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2982060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Account, Account Endpoints &amp; Proxy</a:t>
            </a:r>
          </a:p>
        </p:txBody>
      </p:sp>
      <p:sp>
        <p:nvSpPr>
          <p:cNvPr id="4" name="Rectangle 3">
            <a:extLst>
              <a:ext uri="{FF2B5EF4-FFF2-40B4-BE49-F238E27FC236}">
                <a16:creationId xmlns:a16="http://schemas.microsoft.com/office/drawing/2014/main" id="{19FEB6B0-12BF-41A3-A5AB-239584F6BB27}"/>
              </a:ext>
            </a:extLst>
          </p:cNvPr>
          <p:cNvSpPr/>
          <p:nvPr/>
        </p:nvSpPr>
        <p:spPr>
          <a:xfrm>
            <a:off x="35560" y="97120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NHSLogin</a:t>
            </a:r>
            <a:r>
              <a:rPr lang="en-GB" dirty="0"/>
              <a:t> (</a:t>
            </a:r>
            <a:r>
              <a:rPr lang="en-GB" dirty="0" err="1"/>
              <a:t>IdP</a:t>
            </a:r>
            <a:r>
              <a:rPr lang="en-GB" dirty="0"/>
              <a:t>)</a:t>
            </a:r>
          </a:p>
        </p:txBody>
      </p:sp>
      <p:sp>
        <p:nvSpPr>
          <p:cNvPr id="10" name="Rectangle 9">
            <a:extLst>
              <a:ext uri="{FF2B5EF4-FFF2-40B4-BE49-F238E27FC236}">
                <a16:creationId xmlns:a16="http://schemas.microsoft.com/office/drawing/2014/main" id="{532D4110-668F-4B71-A621-3428CF46EF6B}"/>
              </a:ext>
            </a:extLst>
          </p:cNvPr>
          <p:cNvSpPr/>
          <p:nvPr/>
        </p:nvSpPr>
        <p:spPr>
          <a:xfrm>
            <a:off x="459020" y="381978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Verified Creds</a:t>
            </a:r>
          </a:p>
        </p:txBody>
      </p:sp>
      <p:sp>
        <p:nvSpPr>
          <p:cNvPr id="12" name="Rectangle 11">
            <a:extLst>
              <a:ext uri="{FF2B5EF4-FFF2-40B4-BE49-F238E27FC236}">
                <a16:creationId xmlns:a16="http://schemas.microsoft.com/office/drawing/2014/main" id="{DF4F222D-F3A4-47CC-BF92-D4C667146786}"/>
              </a:ext>
            </a:extLst>
          </p:cNvPr>
          <p:cNvSpPr/>
          <p:nvPr/>
        </p:nvSpPr>
        <p:spPr>
          <a:xfrm>
            <a:off x="7693680" y="2887283"/>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Resources (APIs)</a:t>
            </a:r>
          </a:p>
        </p:txBody>
      </p:sp>
      <p:sp>
        <p:nvSpPr>
          <p:cNvPr id="13" name="Rectangle 12">
            <a:extLst>
              <a:ext uri="{FF2B5EF4-FFF2-40B4-BE49-F238E27FC236}">
                <a16:creationId xmlns:a16="http://schemas.microsoft.com/office/drawing/2014/main" id="{BC6D7D5B-3726-4667-950A-2E1B55E0F27B}"/>
              </a:ext>
            </a:extLst>
          </p:cNvPr>
          <p:cNvSpPr/>
          <p:nvPr/>
        </p:nvSpPr>
        <p:spPr>
          <a:xfrm>
            <a:off x="4101395" y="1422601"/>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Authorisation</a:t>
            </a:r>
          </a:p>
        </p:txBody>
      </p:sp>
      <p:sp>
        <p:nvSpPr>
          <p:cNvPr id="14" name="Rectangle 13">
            <a:extLst>
              <a:ext uri="{FF2B5EF4-FFF2-40B4-BE49-F238E27FC236}">
                <a16:creationId xmlns:a16="http://schemas.microsoft.com/office/drawing/2014/main" id="{F06A0E0D-66CE-4D2C-BBB6-D3AF6949B20C}"/>
              </a:ext>
            </a:extLst>
          </p:cNvPr>
          <p:cNvSpPr/>
          <p:nvPr/>
        </p:nvSpPr>
        <p:spPr>
          <a:xfrm>
            <a:off x="2440590" y="4271904"/>
            <a:ext cx="1463040" cy="670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Proxy Validation Service</a:t>
            </a:r>
          </a:p>
        </p:txBody>
      </p:sp>
      <p:cxnSp>
        <p:nvCxnSpPr>
          <p:cNvPr id="5" name="Straight Connector 4">
            <a:extLst>
              <a:ext uri="{FF2B5EF4-FFF2-40B4-BE49-F238E27FC236}">
                <a16:creationId xmlns:a16="http://schemas.microsoft.com/office/drawing/2014/main" id="{9E2C8ED2-DB4B-4325-9D19-D03265A9CB41}"/>
              </a:ext>
            </a:extLst>
          </p:cNvPr>
          <p:cNvCxnSpPr>
            <a:cxnSpLocks/>
          </p:cNvCxnSpPr>
          <p:nvPr/>
        </p:nvCxnSpPr>
        <p:spPr>
          <a:xfrm>
            <a:off x="47105" y="751015"/>
            <a:ext cx="8167255" cy="439248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D4D7117-8D7F-4622-A760-A3888FF6960E}"/>
              </a:ext>
            </a:extLst>
          </p:cNvPr>
          <p:cNvSpPr txBox="1"/>
          <p:nvPr/>
        </p:nvSpPr>
        <p:spPr>
          <a:xfrm>
            <a:off x="5112150" y="2274045"/>
            <a:ext cx="1338600" cy="307777"/>
          </a:xfrm>
          <a:prstGeom prst="rect">
            <a:avLst/>
          </a:prstGeom>
          <a:noFill/>
        </p:spPr>
        <p:txBody>
          <a:bodyPr wrap="square" rtlCol="0">
            <a:spAutoFit/>
          </a:bodyPr>
          <a:lstStyle/>
          <a:p>
            <a:r>
              <a:rPr lang="en-GB" dirty="0"/>
              <a:t>Account</a:t>
            </a:r>
          </a:p>
        </p:txBody>
      </p:sp>
      <p:sp>
        <p:nvSpPr>
          <p:cNvPr id="15" name="TextBox 14">
            <a:extLst>
              <a:ext uri="{FF2B5EF4-FFF2-40B4-BE49-F238E27FC236}">
                <a16:creationId xmlns:a16="http://schemas.microsoft.com/office/drawing/2014/main" id="{B55C9FB0-1BF0-4876-9839-800FABAC7ABB}"/>
              </a:ext>
            </a:extLst>
          </p:cNvPr>
          <p:cNvSpPr txBox="1"/>
          <p:nvPr/>
        </p:nvSpPr>
        <p:spPr>
          <a:xfrm>
            <a:off x="1510580" y="3035922"/>
            <a:ext cx="1338600" cy="307777"/>
          </a:xfrm>
          <a:prstGeom prst="rect">
            <a:avLst/>
          </a:prstGeom>
          <a:noFill/>
        </p:spPr>
        <p:txBody>
          <a:bodyPr wrap="square" rtlCol="0">
            <a:spAutoFit/>
          </a:bodyPr>
          <a:lstStyle/>
          <a:p>
            <a:r>
              <a:rPr lang="en-GB" dirty="0"/>
              <a:t>Proxy</a:t>
            </a:r>
          </a:p>
        </p:txBody>
      </p:sp>
      <p:cxnSp>
        <p:nvCxnSpPr>
          <p:cNvPr id="21" name="Straight Connector 20">
            <a:extLst>
              <a:ext uri="{FF2B5EF4-FFF2-40B4-BE49-F238E27FC236}">
                <a16:creationId xmlns:a16="http://schemas.microsoft.com/office/drawing/2014/main" id="{CA75A209-ED9D-4D7A-9DFB-1789557AC629}"/>
              </a:ext>
            </a:extLst>
          </p:cNvPr>
          <p:cNvCxnSpPr/>
          <p:nvPr/>
        </p:nvCxnSpPr>
        <p:spPr>
          <a:xfrm flipH="1">
            <a:off x="4403100" y="2161070"/>
            <a:ext cx="337800" cy="7416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3B32E64-E07F-4FA0-AD99-9D953E698069}"/>
              </a:ext>
            </a:extLst>
          </p:cNvPr>
          <p:cNvCxnSpPr>
            <a:cxnSpLocks/>
          </p:cNvCxnSpPr>
          <p:nvPr/>
        </p:nvCxnSpPr>
        <p:spPr>
          <a:xfrm>
            <a:off x="6687140" y="1479130"/>
            <a:ext cx="1357060" cy="1354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CD2F48-8961-4DCE-9115-7E7E2A98B3A7}"/>
              </a:ext>
            </a:extLst>
          </p:cNvPr>
          <p:cNvCxnSpPr>
            <a:cxnSpLocks/>
          </p:cNvCxnSpPr>
          <p:nvPr/>
        </p:nvCxnSpPr>
        <p:spPr>
          <a:xfrm>
            <a:off x="1681480" y="1413953"/>
            <a:ext cx="2222150" cy="360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76D9DEF-264A-480F-A6A1-7437FF390C19}"/>
              </a:ext>
            </a:extLst>
          </p:cNvPr>
          <p:cNvCxnSpPr>
            <a:cxnSpLocks/>
          </p:cNvCxnSpPr>
          <p:nvPr/>
        </p:nvCxnSpPr>
        <p:spPr>
          <a:xfrm flipH="1">
            <a:off x="5697325" y="1232750"/>
            <a:ext cx="168250" cy="492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EBEDEDA5-62C3-4ABB-A1F4-E0EB1264A333}"/>
              </a:ext>
            </a:extLst>
          </p:cNvPr>
          <p:cNvCxnSpPr/>
          <p:nvPr/>
        </p:nvCxnSpPr>
        <p:spPr>
          <a:xfrm flipH="1" flipV="1">
            <a:off x="2016760" y="4271904"/>
            <a:ext cx="279400" cy="183256"/>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8040EFD-3B85-4599-9498-DE04264E86F3}"/>
              </a:ext>
            </a:extLst>
          </p:cNvPr>
          <p:cNvSpPr/>
          <p:nvPr/>
        </p:nvSpPr>
        <p:spPr>
          <a:xfrm>
            <a:off x="5955620" y="841253"/>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Policy Enforcement</a:t>
            </a:r>
          </a:p>
        </p:txBody>
      </p:sp>
      <p:cxnSp>
        <p:nvCxnSpPr>
          <p:cNvPr id="327" name="Straight Connector 326">
            <a:extLst>
              <a:ext uri="{FF2B5EF4-FFF2-40B4-BE49-F238E27FC236}">
                <a16:creationId xmlns:a16="http://schemas.microsoft.com/office/drawing/2014/main" id="{7EB8BDB4-1091-4DA1-98FB-E64726E55052}"/>
              </a:ext>
            </a:extLst>
          </p:cNvPr>
          <p:cNvCxnSpPr>
            <a:cxnSpLocks/>
          </p:cNvCxnSpPr>
          <p:nvPr/>
        </p:nvCxnSpPr>
        <p:spPr>
          <a:xfrm flipV="1">
            <a:off x="5430520" y="980440"/>
            <a:ext cx="3652520" cy="268224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56B71D7-5AD3-4D67-97EF-E77AED410047}"/>
              </a:ext>
            </a:extLst>
          </p:cNvPr>
          <p:cNvSpPr txBox="1"/>
          <p:nvPr/>
        </p:nvSpPr>
        <p:spPr>
          <a:xfrm>
            <a:off x="7310100" y="3995420"/>
            <a:ext cx="1338600" cy="523220"/>
          </a:xfrm>
          <a:prstGeom prst="rect">
            <a:avLst/>
          </a:prstGeom>
          <a:noFill/>
        </p:spPr>
        <p:txBody>
          <a:bodyPr wrap="square" rtlCol="0">
            <a:spAutoFit/>
          </a:bodyPr>
          <a:lstStyle/>
          <a:p>
            <a:r>
              <a:rPr lang="en-GB" dirty="0"/>
              <a:t>Account Data / Endpoints</a:t>
            </a:r>
          </a:p>
        </p:txBody>
      </p:sp>
      <p:sp>
        <p:nvSpPr>
          <p:cNvPr id="11" name="Rectangle 10">
            <a:extLst>
              <a:ext uri="{FF2B5EF4-FFF2-40B4-BE49-F238E27FC236}">
                <a16:creationId xmlns:a16="http://schemas.microsoft.com/office/drawing/2014/main" id="{2E520BDC-8C1C-4236-A9F3-416852E1B60A}"/>
              </a:ext>
            </a:extLst>
          </p:cNvPr>
          <p:cNvSpPr/>
          <p:nvPr/>
        </p:nvSpPr>
        <p:spPr>
          <a:xfrm>
            <a:off x="3604280" y="298831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ABAC / RBAC / UMA</a:t>
            </a:r>
          </a:p>
        </p:txBody>
      </p:sp>
      <p:cxnSp>
        <p:nvCxnSpPr>
          <p:cNvPr id="338" name="Straight Connector 337">
            <a:extLst>
              <a:ext uri="{FF2B5EF4-FFF2-40B4-BE49-F238E27FC236}">
                <a16:creationId xmlns:a16="http://schemas.microsoft.com/office/drawing/2014/main" id="{F789F900-E94E-4034-80BB-DA7B988F1BD0}"/>
              </a:ext>
            </a:extLst>
          </p:cNvPr>
          <p:cNvCxnSpPr/>
          <p:nvPr/>
        </p:nvCxnSpPr>
        <p:spPr>
          <a:xfrm flipH="1">
            <a:off x="3525520" y="3743960"/>
            <a:ext cx="721360" cy="3621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479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0" name="Rectangle 19">
            <a:extLst>
              <a:ext uri="{FF2B5EF4-FFF2-40B4-BE49-F238E27FC236}">
                <a16:creationId xmlns:a16="http://schemas.microsoft.com/office/drawing/2014/main" id="{54A6825B-F2D0-4CC8-8943-FE86C8D8CCDB}"/>
              </a:ext>
            </a:extLst>
          </p:cNvPr>
          <p:cNvSpPr/>
          <p:nvPr/>
        </p:nvSpPr>
        <p:spPr>
          <a:xfrm>
            <a:off x="2069750" y="1038366"/>
            <a:ext cx="6159850" cy="377391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a:xfrm>
            <a:off x="311700" y="445025"/>
            <a:ext cx="8878020" cy="572700"/>
          </a:xfrm>
        </p:spPr>
        <p:txBody>
          <a:bodyPr>
            <a:normAutofit/>
          </a:bodyPr>
          <a:lstStyle/>
          <a:p>
            <a:r>
              <a:rPr lang="en-GB" sz="2000" dirty="0"/>
              <a:t>“Account” - the supporting tech for controlling access to “Account Data”</a:t>
            </a:r>
          </a:p>
        </p:txBody>
      </p:sp>
      <p:sp>
        <p:nvSpPr>
          <p:cNvPr id="10" name="Rectangle 9">
            <a:extLst>
              <a:ext uri="{FF2B5EF4-FFF2-40B4-BE49-F238E27FC236}">
                <a16:creationId xmlns:a16="http://schemas.microsoft.com/office/drawing/2014/main" id="{532D4110-668F-4B71-A621-3428CF46EF6B}"/>
              </a:ext>
            </a:extLst>
          </p:cNvPr>
          <p:cNvSpPr/>
          <p:nvPr/>
        </p:nvSpPr>
        <p:spPr>
          <a:xfrm>
            <a:off x="4075980" y="166617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 -&gt; Roles</a:t>
            </a:r>
          </a:p>
        </p:txBody>
      </p:sp>
      <p:sp>
        <p:nvSpPr>
          <p:cNvPr id="14" name="Rectangle 13">
            <a:extLst>
              <a:ext uri="{FF2B5EF4-FFF2-40B4-BE49-F238E27FC236}">
                <a16:creationId xmlns:a16="http://schemas.microsoft.com/office/drawing/2014/main" id="{F06A0E0D-66CE-4D2C-BBB6-D3AF6949B20C}"/>
              </a:ext>
            </a:extLst>
          </p:cNvPr>
          <p:cNvSpPr/>
          <p:nvPr/>
        </p:nvSpPr>
        <p:spPr>
          <a:xfrm>
            <a:off x="2410110" y="134637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a:t>
            </a:r>
          </a:p>
        </p:txBody>
      </p:sp>
      <p:sp>
        <p:nvSpPr>
          <p:cNvPr id="15" name="Rectangle 14">
            <a:extLst>
              <a:ext uri="{FF2B5EF4-FFF2-40B4-BE49-F238E27FC236}">
                <a16:creationId xmlns:a16="http://schemas.microsoft.com/office/drawing/2014/main" id="{50CE1475-7E51-45CF-B0B2-836A2A265B1A}"/>
              </a:ext>
            </a:extLst>
          </p:cNvPr>
          <p:cNvSpPr/>
          <p:nvPr/>
        </p:nvSpPr>
        <p:spPr>
          <a:xfrm>
            <a:off x="2410110" y="312998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Clients</a:t>
            </a:r>
          </a:p>
        </p:txBody>
      </p:sp>
      <p:sp>
        <p:nvSpPr>
          <p:cNvPr id="16" name="Rectangle 15">
            <a:extLst>
              <a:ext uri="{FF2B5EF4-FFF2-40B4-BE49-F238E27FC236}">
                <a16:creationId xmlns:a16="http://schemas.microsoft.com/office/drawing/2014/main" id="{AFF62BAA-2239-43C6-B099-A765CD50330B}"/>
              </a:ext>
            </a:extLst>
          </p:cNvPr>
          <p:cNvSpPr/>
          <p:nvPr/>
        </p:nvSpPr>
        <p:spPr>
          <a:xfrm>
            <a:off x="2410110" y="227093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Roles</a:t>
            </a:r>
          </a:p>
        </p:txBody>
      </p:sp>
      <p:sp>
        <p:nvSpPr>
          <p:cNvPr id="17" name="Rectangle 16">
            <a:extLst>
              <a:ext uri="{FF2B5EF4-FFF2-40B4-BE49-F238E27FC236}">
                <a16:creationId xmlns:a16="http://schemas.microsoft.com/office/drawing/2014/main" id="{1E9B6F3F-12BA-4525-BFE4-AF37937813B7}"/>
              </a:ext>
            </a:extLst>
          </p:cNvPr>
          <p:cNvSpPr/>
          <p:nvPr/>
        </p:nvSpPr>
        <p:spPr>
          <a:xfrm>
            <a:off x="4075980" y="2618276"/>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 -&gt; Clients</a:t>
            </a:r>
          </a:p>
        </p:txBody>
      </p:sp>
      <p:sp>
        <p:nvSpPr>
          <p:cNvPr id="18" name="Rectangle 17">
            <a:extLst>
              <a:ext uri="{FF2B5EF4-FFF2-40B4-BE49-F238E27FC236}">
                <a16:creationId xmlns:a16="http://schemas.microsoft.com/office/drawing/2014/main" id="{8A550139-8319-49C5-976E-59F63817E779}"/>
              </a:ext>
            </a:extLst>
          </p:cNvPr>
          <p:cNvSpPr/>
          <p:nvPr/>
        </p:nvSpPr>
        <p:spPr>
          <a:xfrm>
            <a:off x="2410110" y="403675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Scopes</a:t>
            </a:r>
          </a:p>
        </p:txBody>
      </p:sp>
      <p:sp>
        <p:nvSpPr>
          <p:cNvPr id="19" name="Rectangle 18">
            <a:extLst>
              <a:ext uri="{FF2B5EF4-FFF2-40B4-BE49-F238E27FC236}">
                <a16:creationId xmlns:a16="http://schemas.microsoft.com/office/drawing/2014/main" id="{ECB03AC5-9DC6-47D5-A0EC-F077679087DE}"/>
              </a:ext>
            </a:extLst>
          </p:cNvPr>
          <p:cNvSpPr/>
          <p:nvPr/>
        </p:nvSpPr>
        <p:spPr>
          <a:xfrm>
            <a:off x="4075980" y="3576781"/>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Clients -&gt; Scopes</a:t>
            </a:r>
          </a:p>
        </p:txBody>
      </p:sp>
      <p:sp>
        <p:nvSpPr>
          <p:cNvPr id="21" name="Rectangle 20">
            <a:extLst>
              <a:ext uri="{FF2B5EF4-FFF2-40B4-BE49-F238E27FC236}">
                <a16:creationId xmlns:a16="http://schemas.microsoft.com/office/drawing/2014/main" id="{A57AC81F-416D-4A6B-9A18-5C86B0FDAFB0}"/>
              </a:ext>
            </a:extLst>
          </p:cNvPr>
          <p:cNvSpPr/>
          <p:nvPr/>
        </p:nvSpPr>
        <p:spPr>
          <a:xfrm>
            <a:off x="6344180" y="172223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Number(s)</a:t>
            </a:r>
          </a:p>
        </p:txBody>
      </p:sp>
      <p:sp>
        <p:nvSpPr>
          <p:cNvPr id="22" name="Rectangle 21">
            <a:extLst>
              <a:ext uri="{FF2B5EF4-FFF2-40B4-BE49-F238E27FC236}">
                <a16:creationId xmlns:a16="http://schemas.microsoft.com/office/drawing/2014/main" id="{5CBFD40F-4A00-4849-B855-D3F59002AD33}"/>
              </a:ext>
            </a:extLst>
          </p:cNvPr>
          <p:cNvSpPr/>
          <p:nvPr/>
        </p:nvSpPr>
        <p:spPr>
          <a:xfrm>
            <a:off x="275985" y="1505485"/>
            <a:ext cx="1463040" cy="57270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Idps</a:t>
            </a:r>
            <a:endParaRPr lang="en-GB" dirty="0"/>
          </a:p>
        </p:txBody>
      </p:sp>
      <p:sp>
        <p:nvSpPr>
          <p:cNvPr id="23" name="Rectangle 22">
            <a:extLst>
              <a:ext uri="{FF2B5EF4-FFF2-40B4-BE49-F238E27FC236}">
                <a16:creationId xmlns:a16="http://schemas.microsoft.com/office/drawing/2014/main" id="{05AEBB33-4B0A-417B-85FF-0069F8CA5A0C}"/>
              </a:ext>
            </a:extLst>
          </p:cNvPr>
          <p:cNvSpPr/>
          <p:nvPr/>
        </p:nvSpPr>
        <p:spPr>
          <a:xfrm>
            <a:off x="127000" y="2238875"/>
            <a:ext cx="1463040" cy="1733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Login</a:t>
            </a:r>
          </a:p>
          <a:p>
            <a:pPr algn="ctr"/>
            <a:r>
              <a:rPr lang="en-GB" dirty="0"/>
              <a:t>--------</a:t>
            </a:r>
          </a:p>
          <a:p>
            <a:pPr algn="ctr"/>
            <a:r>
              <a:rPr lang="en-GB" dirty="0"/>
              <a:t>Name</a:t>
            </a:r>
          </a:p>
          <a:p>
            <a:pPr algn="ctr"/>
            <a:r>
              <a:rPr lang="en-GB" dirty="0"/>
              <a:t>NHs no</a:t>
            </a:r>
          </a:p>
          <a:p>
            <a:pPr algn="ctr"/>
            <a:r>
              <a:rPr lang="en-GB" dirty="0" err="1"/>
              <a:t>UserId</a:t>
            </a:r>
            <a:endParaRPr lang="en-GB" dirty="0"/>
          </a:p>
          <a:p>
            <a:pPr algn="ctr"/>
            <a:endParaRPr lang="en-GB" dirty="0"/>
          </a:p>
          <a:p>
            <a:pPr algn="ctr"/>
            <a:endParaRPr lang="en-GB" dirty="0"/>
          </a:p>
        </p:txBody>
      </p:sp>
      <p:sp>
        <p:nvSpPr>
          <p:cNvPr id="25" name="Rectangle 24">
            <a:extLst>
              <a:ext uri="{FF2B5EF4-FFF2-40B4-BE49-F238E27FC236}">
                <a16:creationId xmlns:a16="http://schemas.microsoft.com/office/drawing/2014/main" id="{8580865E-12E2-45C7-9A79-6FFC877A8A95}"/>
              </a:ext>
            </a:extLst>
          </p:cNvPr>
          <p:cNvSpPr/>
          <p:nvPr/>
        </p:nvSpPr>
        <p:spPr>
          <a:xfrm>
            <a:off x="6209210" y="3272616"/>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 / Roles -&gt; Scopes</a:t>
            </a:r>
          </a:p>
        </p:txBody>
      </p:sp>
      <p:sp>
        <p:nvSpPr>
          <p:cNvPr id="2" name="TextBox 1">
            <a:extLst>
              <a:ext uri="{FF2B5EF4-FFF2-40B4-BE49-F238E27FC236}">
                <a16:creationId xmlns:a16="http://schemas.microsoft.com/office/drawing/2014/main" id="{0ED57A2A-28A0-4C01-954C-07A5B03A459D}"/>
              </a:ext>
            </a:extLst>
          </p:cNvPr>
          <p:cNvSpPr txBox="1"/>
          <p:nvPr/>
        </p:nvSpPr>
        <p:spPr>
          <a:xfrm>
            <a:off x="6155685" y="2925324"/>
            <a:ext cx="1570090" cy="307777"/>
          </a:xfrm>
          <a:prstGeom prst="rect">
            <a:avLst/>
          </a:prstGeom>
          <a:noFill/>
        </p:spPr>
        <p:txBody>
          <a:bodyPr wrap="square" rtlCol="0">
            <a:spAutoFit/>
          </a:bodyPr>
          <a:lstStyle/>
          <a:p>
            <a:r>
              <a:rPr lang="en-GB" dirty="0"/>
              <a:t>UMA – the who</a:t>
            </a:r>
          </a:p>
        </p:txBody>
      </p:sp>
      <p:sp>
        <p:nvSpPr>
          <p:cNvPr id="26" name="Rectangle 25">
            <a:extLst>
              <a:ext uri="{FF2B5EF4-FFF2-40B4-BE49-F238E27FC236}">
                <a16:creationId xmlns:a16="http://schemas.microsoft.com/office/drawing/2014/main" id="{050FF409-E39E-4483-A087-F2470A3D29DE}"/>
              </a:ext>
            </a:extLst>
          </p:cNvPr>
          <p:cNvSpPr/>
          <p:nvPr/>
        </p:nvSpPr>
        <p:spPr>
          <a:xfrm>
            <a:off x="7574805" y="436560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Account Data</a:t>
            </a:r>
          </a:p>
        </p:txBody>
      </p:sp>
      <p:sp>
        <p:nvSpPr>
          <p:cNvPr id="28" name="Rectangle 27">
            <a:extLst>
              <a:ext uri="{FF2B5EF4-FFF2-40B4-BE49-F238E27FC236}">
                <a16:creationId xmlns:a16="http://schemas.microsoft.com/office/drawing/2014/main" id="{C73851DB-8C5C-451A-909D-BD98989DBACF}"/>
              </a:ext>
            </a:extLst>
          </p:cNvPr>
          <p:cNvSpPr/>
          <p:nvPr/>
        </p:nvSpPr>
        <p:spPr>
          <a:xfrm>
            <a:off x="6342730" y="1038366"/>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Account Unique Id</a:t>
            </a:r>
          </a:p>
        </p:txBody>
      </p:sp>
    </p:spTree>
    <p:extLst>
      <p:ext uri="{BB962C8B-B14F-4D97-AF65-F5344CB8AC3E}">
        <p14:creationId xmlns:p14="http://schemas.microsoft.com/office/powerpoint/2010/main" val="26981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20" name="Rectangle 19">
            <a:extLst>
              <a:ext uri="{FF2B5EF4-FFF2-40B4-BE49-F238E27FC236}">
                <a16:creationId xmlns:a16="http://schemas.microsoft.com/office/drawing/2014/main" id="{54A6825B-F2D0-4CC8-8943-FE86C8D8CCDB}"/>
              </a:ext>
            </a:extLst>
          </p:cNvPr>
          <p:cNvSpPr/>
          <p:nvPr/>
        </p:nvSpPr>
        <p:spPr>
          <a:xfrm>
            <a:off x="1942750" y="1050995"/>
            <a:ext cx="6159850" cy="1520755"/>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Separating the who from the what</a:t>
            </a:r>
          </a:p>
        </p:txBody>
      </p:sp>
      <p:sp>
        <p:nvSpPr>
          <p:cNvPr id="14" name="Rectangle 13">
            <a:extLst>
              <a:ext uri="{FF2B5EF4-FFF2-40B4-BE49-F238E27FC236}">
                <a16:creationId xmlns:a16="http://schemas.microsoft.com/office/drawing/2014/main" id="{F06A0E0D-66CE-4D2C-BBB6-D3AF6949B20C}"/>
              </a:ext>
            </a:extLst>
          </p:cNvPr>
          <p:cNvSpPr/>
          <p:nvPr/>
        </p:nvSpPr>
        <p:spPr>
          <a:xfrm>
            <a:off x="2410110" y="134637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a:t>
            </a:r>
          </a:p>
        </p:txBody>
      </p:sp>
      <p:sp>
        <p:nvSpPr>
          <p:cNvPr id="21" name="Rectangle 20">
            <a:extLst>
              <a:ext uri="{FF2B5EF4-FFF2-40B4-BE49-F238E27FC236}">
                <a16:creationId xmlns:a16="http://schemas.microsoft.com/office/drawing/2014/main" id="{A57AC81F-416D-4A6B-9A18-5C86B0FDAFB0}"/>
              </a:ext>
            </a:extLst>
          </p:cNvPr>
          <p:cNvSpPr/>
          <p:nvPr/>
        </p:nvSpPr>
        <p:spPr>
          <a:xfrm>
            <a:off x="6316260" y="129818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Number(s)</a:t>
            </a:r>
          </a:p>
        </p:txBody>
      </p:sp>
      <p:sp>
        <p:nvSpPr>
          <p:cNvPr id="22" name="Rectangle 21">
            <a:extLst>
              <a:ext uri="{FF2B5EF4-FFF2-40B4-BE49-F238E27FC236}">
                <a16:creationId xmlns:a16="http://schemas.microsoft.com/office/drawing/2014/main" id="{5CBFD40F-4A00-4849-B855-D3F59002AD33}"/>
              </a:ext>
            </a:extLst>
          </p:cNvPr>
          <p:cNvSpPr/>
          <p:nvPr/>
        </p:nvSpPr>
        <p:spPr>
          <a:xfrm>
            <a:off x="275985" y="1505485"/>
            <a:ext cx="1463040" cy="57270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Idps</a:t>
            </a:r>
            <a:endParaRPr lang="en-GB" dirty="0"/>
          </a:p>
        </p:txBody>
      </p:sp>
      <p:sp>
        <p:nvSpPr>
          <p:cNvPr id="23" name="Rectangle 22">
            <a:extLst>
              <a:ext uri="{FF2B5EF4-FFF2-40B4-BE49-F238E27FC236}">
                <a16:creationId xmlns:a16="http://schemas.microsoft.com/office/drawing/2014/main" id="{05AEBB33-4B0A-417B-85FF-0069F8CA5A0C}"/>
              </a:ext>
            </a:extLst>
          </p:cNvPr>
          <p:cNvSpPr/>
          <p:nvPr/>
        </p:nvSpPr>
        <p:spPr>
          <a:xfrm>
            <a:off x="127000" y="2238875"/>
            <a:ext cx="1463040" cy="1733220"/>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Login</a:t>
            </a:r>
          </a:p>
          <a:p>
            <a:pPr algn="ctr"/>
            <a:r>
              <a:rPr lang="en-GB" dirty="0"/>
              <a:t>--------</a:t>
            </a:r>
          </a:p>
          <a:p>
            <a:pPr algn="ctr"/>
            <a:r>
              <a:rPr lang="en-GB" dirty="0"/>
              <a:t>Name</a:t>
            </a:r>
          </a:p>
          <a:p>
            <a:pPr algn="ctr"/>
            <a:r>
              <a:rPr lang="en-GB" dirty="0"/>
              <a:t>NHs no</a:t>
            </a:r>
          </a:p>
          <a:p>
            <a:pPr algn="ctr"/>
            <a:r>
              <a:rPr lang="en-GB" dirty="0" err="1"/>
              <a:t>UserId</a:t>
            </a:r>
            <a:endParaRPr lang="en-GB" dirty="0"/>
          </a:p>
          <a:p>
            <a:pPr algn="ctr"/>
            <a:endParaRPr lang="en-GB" dirty="0"/>
          </a:p>
          <a:p>
            <a:pPr algn="ctr"/>
            <a:endParaRPr lang="en-GB" dirty="0"/>
          </a:p>
        </p:txBody>
      </p:sp>
      <p:sp>
        <p:nvSpPr>
          <p:cNvPr id="4" name="TextBox 3">
            <a:extLst>
              <a:ext uri="{FF2B5EF4-FFF2-40B4-BE49-F238E27FC236}">
                <a16:creationId xmlns:a16="http://schemas.microsoft.com/office/drawing/2014/main" id="{F054B0A5-989D-4247-B4B5-09D63F224CEE}"/>
              </a:ext>
            </a:extLst>
          </p:cNvPr>
          <p:cNvSpPr txBox="1"/>
          <p:nvPr/>
        </p:nvSpPr>
        <p:spPr>
          <a:xfrm>
            <a:off x="1942750" y="2661920"/>
            <a:ext cx="6693250" cy="2276381"/>
          </a:xfrm>
          <a:prstGeom prst="rect">
            <a:avLst/>
          </a:prstGeom>
          <a:noFill/>
        </p:spPr>
        <p:txBody>
          <a:bodyPr wrap="square" rtlCol="0">
            <a:normAutofit lnSpcReduction="10000"/>
          </a:bodyPr>
          <a:lstStyle/>
          <a:p>
            <a:r>
              <a:rPr lang="en-GB" dirty="0"/>
              <a:t>Splitting the NHS Number away from the Identity of the user</a:t>
            </a:r>
          </a:p>
          <a:p>
            <a:endParaRPr lang="en-GB" dirty="0"/>
          </a:p>
          <a:p>
            <a:r>
              <a:rPr lang="en-GB" dirty="0"/>
              <a:t>Account represents “the data, the roles, the clients” that are linked to NHS Number</a:t>
            </a:r>
          </a:p>
          <a:p>
            <a:endParaRPr lang="en-GB" dirty="0"/>
          </a:p>
          <a:p>
            <a:r>
              <a:rPr lang="en-GB" dirty="0"/>
              <a:t>The users that are added to account have the access for things to do with that NHS number</a:t>
            </a:r>
          </a:p>
          <a:p>
            <a:endParaRPr lang="en-GB" dirty="0"/>
          </a:p>
          <a:p>
            <a:r>
              <a:rPr lang="en-GB" dirty="0"/>
              <a:t>Just because you NHS Login contains an NHS Number, NHS Account </a:t>
            </a:r>
            <a:r>
              <a:rPr lang="en-GB" b="1" dirty="0"/>
              <a:t>should not </a:t>
            </a:r>
            <a:r>
              <a:rPr lang="en-GB" dirty="0"/>
              <a:t>give you access to its resources</a:t>
            </a:r>
          </a:p>
          <a:p>
            <a:endParaRPr lang="en-GB" dirty="0"/>
          </a:p>
          <a:p>
            <a:r>
              <a:rPr lang="en-GB" i="1" dirty="0"/>
              <a:t>(The (s) in NHS Number(s) due to some people ending up with multiples (FUBAR))</a:t>
            </a:r>
          </a:p>
        </p:txBody>
      </p:sp>
    </p:spTree>
    <p:extLst>
      <p:ext uri="{BB962C8B-B14F-4D97-AF65-F5344CB8AC3E}">
        <p14:creationId xmlns:p14="http://schemas.microsoft.com/office/powerpoint/2010/main" val="3487674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NHS Account – liken it to an Office 365 Tenant….</a:t>
            </a:r>
          </a:p>
        </p:txBody>
      </p:sp>
      <p:sp>
        <p:nvSpPr>
          <p:cNvPr id="14" name="Rectangle 13">
            <a:extLst>
              <a:ext uri="{FF2B5EF4-FFF2-40B4-BE49-F238E27FC236}">
                <a16:creationId xmlns:a16="http://schemas.microsoft.com/office/drawing/2014/main" id="{F06A0E0D-66CE-4D2C-BBB6-D3AF6949B20C}"/>
              </a:ext>
            </a:extLst>
          </p:cNvPr>
          <p:cNvSpPr/>
          <p:nvPr/>
        </p:nvSpPr>
        <p:spPr>
          <a:xfrm>
            <a:off x="921670" y="101772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Domains</a:t>
            </a:r>
          </a:p>
        </p:txBody>
      </p:sp>
      <p:sp>
        <p:nvSpPr>
          <p:cNvPr id="21" name="Rectangle 20">
            <a:extLst>
              <a:ext uri="{FF2B5EF4-FFF2-40B4-BE49-F238E27FC236}">
                <a16:creationId xmlns:a16="http://schemas.microsoft.com/office/drawing/2014/main" id="{A57AC81F-416D-4A6B-9A18-5C86B0FDAFB0}"/>
              </a:ext>
            </a:extLst>
          </p:cNvPr>
          <p:cNvSpPr/>
          <p:nvPr/>
        </p:nvSpPr>
        <p:spPr>
          <a:xfrm>
            <a:off x="5833660" y="101772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Number(s)</a:t>
            </a:r>
          </a:p>
        </p:txBody>
      </p:sp>
      <p:sp>
        <p:nvSpPr>
          <p:cNvPr id="10" name="Rectangle 9">
            <a:extLst>
              <a:ext uri="{FF2B5EF4-FFF2-40B4-BE49-F238E27FC236}">
                <a16:creationId xmlns:a16="http://schemas.microsoft.com/office/drawing/2014/main" id="{843F1D07-84A6-4393-B289-AD8E95CCB05D}"/>
              </a:ext>
            </a:extLst>
          </p:cNvPr>
          <p:cNvSpPr/>
          <p:nvPr/>
        </p:nvSpPr>
        <p:spPr>
          <a:xfrm>
            <a:off x="921670" y="1666207"/>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Primary Domain</a:t>
            </a:r>
          </a:p>
        </p:txBody>
      </p:sp>
      <p:sp>
        <p:nvSpPr>
          <p:cNvPr id="11" name="Rectangle 10">
            <a:extLst>
              <a:ext uri="{FF2B5EF4-FFF2-40B4-BE49-F238E27FC236}">
                <a16:creationId xmlns:a16="http://schemas.microsoft.com/office/drawing/2014/main" id="{0073C868-DAFC-4B10-97D5-3DE9F9B5F4A1}"/>
              </a:ext>
            </a:extLst>
          </p:cNvPr>
          <p:cNvSpPr/>
          <p:nvPr/>
        </p:nvSpPr>
        <p:spPr>
          <a:xfrm>
            <a:off x="5833660" y="1669976"/>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NHS Number</a:t>
            </a:r>
          </a:p>
        </p:txBody>
      </p:sp>
      <p:sp>
        <p:nvSpPr>
          <p:cNvPr id="12" name="Rectangle 11">
            <a:extLst>
              <a:ext uri="{FF2B5EF4-FFF2-40B4-BE49-F238E27FC236}">
                <a16:creationId xmlns:a16="http://schemas.microsoft.com/office/drawing/2014/main" id="{DB75F000-9C14-4CBD-B5F1-4A9EBF5DD9E8}"/>
              </a:ext>
            </a:extLst>
          </p:cNvPr>
          <p:cNvSpPr/>
          <p:nvPr/>
        </p:nvSpPr>
        <p:spPr>
          <a:xfrm>
            <a:off x="1282350" y="4252597"/>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Guest Users</a:t>
            </a:r>
          </a:p>
        </p:txBody>
      </p:sp>
      <p:sp>
        <p:nvSpPr>
          <p:cNvPr id="13" name="Rectangle 12">
            <a:extLst>
              <a:ext uri="{FF2B5EF4-FFF2-40B4-BE49-F238E27FC236}">
                <a16:creationId xmlns:a16="http://schemas.microsoft.com/office/drawing/2014/main" id="{5B5FA08B-8555-4D29-924B-904E0C145349}"/>
              </a:ext>
            </a:extLst>
          </p:cNvPr>
          <p:cNvSpPr/>
          <p:nvPr/>
        </p:nvSpPr>
        <p:spPr>
          <a:xfrm>
            <a:off x="6194340" y="4252597"/>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Guest Users</a:t>
            </a:r>
          </a:p>
        </p:txBody>
      </p:sp>
      <p:sp>
        <p:nvSpPr>
          <p:cNvPr id="15" name="Rectangle 14">
            <a:extLst>
              <a:ext uri="{FF2B5EF4-FFF2-40B4-BE49-F238E27FC236}">
                <a16:creationId xmlns:a16="http://schemas.microsoft.com/office/drawing/2014/main" id="{CCEB3168-6B83-4820-A3A1-B690E488D3C0}"/>
              </a:ext>
            </a:extLst>
          </p:cNvPr>
          <p:cNvSpPr/>
          <p:nvPr/>
        </p:nvSpPr>
        <p:spPr>
          <a:xfrm>
            <a:off x="921670" y="2963171"/>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Roles</a:t>
            </a:r>
          </a:p>
        </p:txBody>
      </p:sp>
      <p:sp>
        <p:nvSpPr>
          <p:cNvPr id="16" name="Rectangle 15">
            <a:extLst>
              <a:ext uri="{FF2B5EF4-FFF2-40B4-BE49-F238E27FC236}">
                <a16:creationId xmlns:a16="http://schemas.microsoft.com/office/drawing/2014/main" id="{7B8BA8EB-F34F-45D6-BE3A-7EA06EC576FD}"/>
              </a:ext>
            </a:extLst>
          </p:cNvPr>
          <p:cNvSpPr/>
          <p:nvPr/>
        </p:nvSpPr>
        <p:spPr>
          <a:xfrm>
            <a:off x="5833660" y="2963171"/>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Roles</a:t>
            </a:r>
          </a:p>
        </p:txBody>
      </p:sp>
      <p:sp>
        <p:nvSpPr>
          <p:cNvPr id="17" name="Rectangle 16">
            <a:extLst>
              <a:ext uri="{FF2B5EF4-FFF2-40B4-BE49-F238E27FC236}">
                <a16:creationId xmlns:a16="http://schemas.microsoft.com/office/drawing/2014/main" id="{0D23C18A-1352-4A10-9921-E2223FA0BBE8}"/>
              </a:ext>
            </a:extLst>
          </p:cNvPr>
          <p:cNvSpPr/>
          <p:nvPr/>
        </p:nvSpPr>
        <p:spPr>
          <a:xfrm>
            <a:off x="921670" y="2314689"/>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 Contact Details</a:t>
            </a:r>
          </a:p>
        </p:txBody>
      </p:sp>
      <p:sp>
        <p:nvSpPr>
          <p:cNvPr id="18" name="Rectangle 17">
            <a:extLst>
              <a:ext uri="{FF2B5EF4-FFF2-40B4-BE49-F238E27FC236}">
                <a16:creationId xmlns:a16="http://schemas.microsoft.com/office/drawing/2014/main" id="{A28FBD07-BA8B-438E-925D-822F6DD5474F}"/>
              </a:ext>
            </a:extLst>
          </p:cNvPr>
          <p:cNvSpPr/>
          <p:nvPr/>
        </p:nvSpPr>
        <p:spPr>
          <a:xfrm>
            <a:off x="5833660" y="2322227"/>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Contact Details for NHS </a:t>
            </a:r>
            <a:r>
              <a:rPr lang="en-GB" dirty="0" err="1"/>
              <a:t>Num</a:t>
            </a:r>
            <a:endParaRPr lang="en-GB" dirty="0"/>
          </a:p>
        </p:txBody>
      </p:sp>
      <p:sp>
        <p:nvSpPr>
          <p:cNvPr id="19" name="Rectangle 18">
            <a:extLst>
              <a:ext uri="{FF2B5EF4-FFF2-40B4-BE49-F238E27FC236}">
                <a16:creationId xmlns:a16="http://schemas.microsoft.com/office/drawing/2014/main" id="{4B35AF59-2175-43E3-A8E3-B0C243E8CB4B}"/>
              </a:ext>
            </a:extLst>
          </p:cNvPr>
          <p:cNvSpPr/>
          <p:nvPr/>
        </p:nvSpPr>
        <p:spPr>
          <a:xfrm>
            <a:off x="914770" y="360411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a:t>
            </a:r>
          </a:p>
        </p:txBody>
      </p:sp>
      <p:sp>
        <p:nvSpPr>
          <p:cNvPr id="24" name="Rectangle 23">
            <a:extLst>
              <a:ext uri="{FF2B5EF4-FFF2-40B4-BE49-F238E27FC236}">
                <a16:creationId xmlns:a16="http://schemas.microsoft.com/office/drawing/2014/main" id="{86F6D4E8-8FFF-46F3-A1FD-9B84C357B602}"/>
              </a:ext>
            </a:extLst>
          </p:cNvPr>
          <p:cNvSpPr/>
          <p:nvPr/>
        </p:nvSpPr>
        <p:spPr>
          <a:xfrm>
            <a:off x="5826760" y="360411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a:t>
            </a:r>
          </a:p>
        </p:txBody>
      </p:sp>
    </p:spTree>
    <p:extLst>
      <p:ext uri="{BB962C8B-B14F-4D97-AF65-F5344CB8AC3E}">
        <p14:creationId xmlns:p14="http://schemas.microsoft.com/office/powerpoint/2010/main" val="3219691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Account / RBAC / Proxy - sounds great</a:t>
            </a:r>
            <a:br>
              <a:rPr lang="en-GB" dirty="0"/>
            </a:br>
            <a:endParaRPr lang="en-GB" dirty="0"/>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endParaRPr lang="en-GB" sz="2320" dirty="0"/>
          </a:p>
          <a:p>
            <a:pPr>
              <a:buSzPts val="990"/>
            </a:pPr>
            <a:r>
              <a:rPr lang="en-GB" sz="2320" dirty="0"/>
              <a:t>But what resources / data is it to protect?</a:t>
            </a:r>
          </a:p>
          <a:p>
            <a:pPr>
              <a:buSzPts val="990"/>
            </a:pPr>
            <a:endParaRPr lang="en-GB" sz="2320" dirty="0"/>
          </a:p>
          <a:p>
            <a:pPr>
              <a:buSzPts val="990"/>
            </a:pPr>
            <a:r>
              <a:rPr lang="en-GB" sz="2320" dirty="0"/>
              <a:t>The best authorisation platform in the world is only useful if resources use it and enforce the rules</a:t>
            </a:r>
          </a:p>
          <a:p>
            <a:pPr>
              <a:buSzPts val="990"/>
            </a:pPr>
            <a:endParaRPr lang="en-GB" sz="2320" dirty="0"/>
          </a:p>
        </p:txBody>
      </p:sp>
    </p:spTree>
    <p:extLst>
      <p:ext uri="{BB962C8B-B14F-4D97-AF65-F5344CB8AC3E}">
        <p14:creationId xmlns:p14="http://schemas.microsoft.com/office/powerpoint/2010/main" val="137785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The NHS Data Silo Sprawl</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The illusion to the public that there is “The NHS” leads to assumption that there is “The Data”, which ultimately leads to their illusion being quickly shattered, and then comes their frustration at why everything is so hard for them.</a:t>
            </a:r>
          </a:p>
          <a:p>
            <a:pPr>
              <a:buSzPts val="990"/>
            </a:pPr>
            <a:endParaRPr lang="en-GB" sz="2320" dirty="0"/>
          </a:p>
          <a:p>
            <a:pPr>
              <a:buSzPts val="990"/>
            </a:pPr>
            <a:r>
              <a:rPr lang="en-GB" sz="2320" dirty="0"/>
              <a:t>Same thing happened at MS as they started moving to cloud – it wasn’t a unified experience.</a:t>
            </a:r>
          </a:p>
          <a:p>
            <a:pPr>
              <a:buSzPts val="990"/>
            </a:pPr>
            <a:endParaRPr lang="en-GB" sz="2320" dirty="0"/>
          </a:p>
          <a:p>
            <a:pPr>
              <a:buSzPts val="990"/>
            </a:pPr>
            <a:r>
              <a:rPr lang="en-GB" sz="2320" dirty="0"/>
              <a:t>Which is why they developed MS Graph</a:t>
            </a:r>
          </a:p>
        </p:txBody>
      </p:sp>
    </p:spTree>
    <p:extLst>
      <p:ext uri="{BB962C8B-B14F-4D97-AF65-F5344CB8AC3E}">
        <p14:creationId xmlns:p14="http://schemas.microsoft.com/office/powerpoint/2010/main" val="2036915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is MS Graph?</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dirty="0"/>
              <a:t>Graph enables you to access, combine, and build workflows and applications with data across a </a:t>
            </a:r>
            <a:r>
              <a:rPr lang="en-GB" b="1" dirty="0"/>
              <a:t>broad range [of] Services.</a:t>
            </a:r>
          </a:p>
          <a:p>
            <a:pPr>
              <a:buSzPts val="990"/>
            </a:pPr>
            <a:endParaRPr lang="en-GB" dirty="0"/>
          </a:p>
          <a:p>
            <a:pPr>
              <a:buSzPts val="990"/>
            </a:pPr>
            <a:r>
              <a:rPr lang="en-GB" dirty="0"/>
              <a:t>Second, Graph provides a broad, straightforward, and </a:t>
            </a:r>
            <a:r>
              <a:rPr lang="en-GB" b="1" dirty="0"/>
              <a:t>consistent set of API </a:t>
            </a:r>
            <a:r>
              <a:rPr lang="en-GB" dirty="0"/>
              <a:t>endpoints for your data</a:t>
            </a:r>
          </a:p>
          <a:p>
            <a:pPr>
              <a:buSzPts val="990"/>
            </a:pPr>
            <a:endParaRPr lang="en-GB" dirty="0"/>
          </a:p>
          <a:p>
            <a:pPr>
              <a:buSzPts val="990"/>
            </a:pPr>
            <a:r>
              <a:rPr lang="en-GB" dirty="0"/>
              <a:t>Access and analyse all of that data through a single, consistent API layer with </a:t>
            </a:r>
            <a:r>
              <a:rPr lang="en-GB" b="1" dirty="0"/>
              <a:t>common authorisation </a:t>
            </a:r>
            <a:r>
              <a:rPr lang="en-GB" dirty="0"/>
              <a:t>that is straightforward to address and simple to use.</a:t>
            </a:r>
          </a:p>
        </p:txBody>
      </p:sp>
    </p:spTree>
    <p:extLst>
      <p:ext uri="{BB962C8B-B14F-4D97-AF65-F5344CB8AC3E}">
        <p14:creationId xmlns:p14="http://schemas.microsoft.com/office/powerpoint/2010/main" val="4009400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403E-841A-4E73-BF48-6C36688AF707}"/>
              </a:ext>
            </a:extLst>
          </p:cNvPr>
          <p:cNvSpPr>
            <a:spLocks noGrp="1"/>
          </p:cNvSpPr>
          <p:nvPr>
            <p:ph type="title"/>
          </p:nvPr>
        </p:nvSpPr>
        <p:spPr/>
        <p:txBody>
          <a:bodyPr>
            <a:normAutofit fontScale="90000"/>
          </a:bodyPr>
          <a:lstStyle/>
          <a:p>
            <a:r>
              <a:rPr lang="en-GB" dirty="0"/>
              <a:t>Then liken “NHS Account Data” to Microsoft Graph…</a:t>
            </a:r>
          </a:p>
        </p:txBody>
      </p:sp>
      <p:sp>
        <p:nvSpPr>
          <p:cNvPr id="3" name="Text Placeholder 2">
            <a:extLst>
              <a:ext uri="{FF2B5EF4-FFF2-40B4-BE49-F238E27FC236}">
                <a16:creationId xmlns:a16="http://schemas.microsoft.com/office/drawing/2014/main" id="{74B07D2B-16AA-410E-A63C-ECB076DA4886}"/>
              </a:ext>
            </a:extLst>
          </p:cNvPr>
          <p:cNvSpPr>
            <a:spLocks noGrp="1"/>
          </p:cNvSpPr>
          <p:nvPr>
            <p:ph type="body" idx="1"/>
          </p:nvPr>
        </p:nvSpPr>
        <p:spPr/>
        <p:txBody>
          <a:bodyPr>
            <a:normAutofit lnSpcReduction="10000"/>
          </a:bodyPr>
          <a:lstStyle/>
          <a:p>
            <a:r>
              <a:rPr lang="en-GB" dirty="0"/>
              <a:t>Single domain, multiple sub endpoints</a:t>
            </a:r>
          </a:p>
          <a:p>
            <a:r>
              <a:rPr lang="en-GB" dirty="0"/>
              <a:t>Single Authorisation &amp; Scopes</a:t>
            </a:r>
          </a:p>
          <a:p>
            <a:r>
              <a:rPr lang="en-GB" dirty="0"/>
              <a:t>On board existing service (think </a:t>
            </a:r>
            <a:r>
              <a:rPr lang="en-GB" dirty="0" err="1"/>
              <a:t>sharepoint</a:t>
            </a:r>
            <a:r>
              <a:rPr lang="en-GB" dirty="0"/>
              <a:t>, exchange online etc, they did have separate APIs but the “Gateway API microservices” were build to tunnel those through MS Graph)</a:t>
            </a:r>
          </a:p>
          <a:p>
            <a:r>
              <a:rPr lang="en-GB" dirty="0"/>
              <a:t>New services directly exposed through graph</a:t>
            </a:r>
          </a:p>
          <a:p>
            <a:endParaRPr lang="en-GB" dirty="0"/>
          </a:p>
          <a:p>
            <a:r>
              <a:rPr lang="en-GB" dirty="0" err="1"/>
              <a:t>E.g</a:t>
            </a:r>
            <a:r>
              <a:rPr lang="en-GB" dirty="0"/>
              <a:t>…</a:t>
            </a:r>
          </a:p>
          <a:p>
            <a:endParaRPr lang="en-GB" dirty="0"/>
          </a:p>
          <a:p>
            <a:r>
              <a:rPr lang="en-GB" dirty="0"/>
              <a:t>https://graph.Microsoft.com/v1/</a:t>
            </a:r>
            <a:r>
              <a:rPr lang="en-GB" b="1" dirty="0"/>
              <a:t>me</a:t>
            </a:r>
            <a:r>
              <a:rPr lang="en-GB" dirty="0"/>
              <a:t>/profile  </a:t>
            </a:r>
          </a:p>
          <a:p>
            <a:r>
              <a:rPr lang="en-GB" dirty="0">
                <a:sym typeface="Wingdings" panose="05000000000000000000" pitchFamily="2" charset="2"/>
              </a:rPr>
              <a:t>https://account.nhs.uk/v1/</a:t>
            </a:r>
            <a:r>
              <a:rPr lang="en-GB" b="1" dirty="0">
                <a:sym typeface="Wingdings" panose="05000000000000000000" pitchFamily="2" charset="2"/>
              </a:rPr>
              <a:t>me</a:t>
            </a:r>
            <a:r>
              <a:rPr lang="en-GB" dirty="0">
                <a:sym typeface="Wingdings" panose="05000000000000000000" pitchFamily="2" charset="2"/>
              </a:rPr>
              <a:t>/profile</a:t>
            </a:r>
            <a:endParaRPr lang="en-GB" dirty="0"/>
          </a:p>
          <a:p>
            <a:endParaRPr lang="en-GB" dirty="0"/>
          </a:p>
          <a:p>
            <a:endParaRPr lang="en-GB" dirty="0"/>
          </a:p>
        </p:txBody>
      </p:sp>
    </p:spTree>
    <p:extLst>
      <p:ext uri="{BB962C8B-B14F-4D97-AF65-F5344CB8AC3E}">
        <p14:creationId xmlns:p14="http://schemas.microsoft.com/office/powerpoint/2010/main" val="1460104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The Ideal Account: Single API Endpoint for all Citizen Services</a:t>
            </a:r>
            <a:br>
              <a:rPr lang="en-GB" dirty="0"/>
            </a:br>
            <a:endParaRPr lang="en-GB" dirty="0"/>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endParaRPr lang="en-GB" sz="2320" dirty="0"/>
          </a:p>
          <a:p>
            <a:pPr>
              <a:buSzPts val="990"/>
            </a:pPr>
            <a:r>
              <a:rPr lang="en-GB" sz="2320" dirty="0"/>
              <a:t>E.g. Address change, email change, </a:t>
            </a:r>
            <a:r>
              <a:rPr lang="en-GB" sz="2320" dirty="0" err="1"/>
              <a:t>wareables</a:t>
            </a:r>
            <a:r>
              <a:rPr lang="en-GB" sz="2320" dirty="0"/>
              <a:t> data etc</a:t>
            </a:r>
          </a:p>
          <a:p>
            <a:pPr>
              <a:buSzPts val="990"/>
            </a:pPr>
            <a:endParaRPr lang="en-GB" sz="2320" dirty="0"/>
          </a:p>
          <a:p>
            <a:pPr>
              <a:buSzPts val="990"/>
            </a:pPr>
            <a:r>
              <a:rPr lang="en-GB" sz="2320" dirty="0"/>
              <a:t>POST /</a:t>
            </a:r>
            <a:r>
              <a:rPr lang="en-GB" sz="2320" dirty="0" err="1"/>
              <a:t>mynhs</a:t>
            </a:r>
            <a:r>
              <a:rPr lang="en-GB" sz="2320" dirty="0"/>
              <a:t>/me/profile/address/ {house:’1’,street:’the street’ ……..}</a:t>
            </a:r>
          </a:p>
          <a:p>
            <a:pPr>
              <a:buSzPts val="990"/>
            </a:pPr>
            <a:endParaRPr lang="en-GB" sz="2320" dirty="0"/>
          </a:p>
          <a:p>
            <a:pPr>
              <a:buSzPts val="990"/>
            </a:pPr>
            <a:r>
              <a:rPr lang="en-GB" sz="2320" dirty="0"/>
              <a:t>GET /</a:t>
            </a:r>
            <a:r>
              <a:rPr lang="en-GB" sz="2320" dirty="0" err="1"/>
              <a:t>mynhs</a:t>
            </a:r>
            <a:r>
              <a:rPr lang="en-GB" sz="2320" dirty="0"/>
              <a:t>/me/health/bp/latest    {date:’1/1/22’, </a:t>
            </a:r>
            <a:r>
              <a:rPr lang="en-GB" sz="2320" dirty="0" err="1"/>
              <a:t>Sysolic</a:t>
            </a:r>
            <a:r>
              <a:rPr lang="en-GB" sz="2320" dirty="0"/>
              <a:t>: ‘100..}</a:t>
            </a:r>
          </a:p>
          <a:p>
            <a:pPr>
              <a:buSzPts val="990"/>
            </a:pPr>
            <a:endParaRPr lang="en-GB" sz="2320" dirty="0"/>
          </a:p>
          <a:p>
            <a:pPr>
              <a:buSzPts val="990"/>
            </a:pPr>
            <a:r>
              <a:rPr lang="en-GB" sz="2320" dirty="0"/>
              <a:t>Citizen Friendly Data Schema – </a:t>
            </a:r>
            <a:r>
              <a:rPr lang="en-GB" sz="2320" b="1" dirty="0"/>
              <a:t> Not FHIR.! </a:t>
            </a:r>
          </a:p>
        </p:txBody>
      </p:sp>
    </p:spTree>
    <p:extLst>
      <p:ext uri="{BB962C8B-B14F-4D97-AF65-F5344CB8AC3E}">
        <p14:creationId xmlns:p14="http://schemas.microsoft.com/office/powerpoint/2010/main" val="1960924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is proxy?</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2357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i="1" dirty="0"/>
              <a:t>"An intermediary between a client</a:t>
            </a:r>
          </a:p>
          <a:p>
            <a:r>
              <a:rPr lang="en-GB" i="1" dirty="0"/>
              <a:t>requesting a resource and the server</a:t>
            </a:r>
          </a:p>
          <a:p>
            <a:r>
              <a:rPr lang="en-GB" i="1" dirty="0"/>
              <a:t>providing that resource,</a:t>
            </a:r>
          </a:p>
          <a:p>
            <a:r>
              <a:rPr lang="en-GB" b="1" i="1" dirty="0"/>
              <a:t>potentially masking the true origin </a:t>
            </a:r>
            <a:r>
              <a:rPr lang="en-GB" i="1" dirty="0"/>
              <a:t>of the</a:t>
            </a:r>
          </a:p>
          <a:p>
            <a:r>
              <a:rPr lang="en-GB" i="1" dirty="0"/>
              <a:t>request to the resource server."</a:t>
            </a:r>
            <a:endParaRPr lang="en-GB" sz="2320" dirty="0"/>
          </a:p>
        </p:txBody>
      </p:sp>
      <p:sp>
        <p:nvSpPr>
          <p:cNvPr id="2" name="TextBox 1">
            <a:extLst>
              <a:ext uri="{FF2B5EF4-FFF2-40B4-BE49-F238E27FC236}">
                <a16:creationId xmlns:a16="http://schemas.microsoft.com/office/drawing/2014/main" id="{4A3639DE-994D-488A-BE5D-3CA375133ED7}"/>
              </a:ext>
            </a:extLst>
          </p:cNvPr>
          <p:cNvSpPr txBox="1"/>
          <p:nvPr/>
        </p:nvSpPr>
        <p:spPr>
          <a:xfrm>
            <a:off x="2849880" y="492848"/>
            <a:ext cx="3911600" cy="477054"/>
          </a:xfrm>
          <a:prstGeom prst="rect">
            <a:avLst/>
          </a:prstGeom>
          <a:noFill/>
        </p:spPr>
        <p:txBody>
          <a:bodyPr wrap="square" rtlCol="0">
            <a:spAutoFit/>
          </a:bodyPr>
          <a:lstStyle/>
          <a:p>
            <a:r>
              <a:rPr lang="en-GB" sz="2500" dirty="0"/>
              <a:t>IT / Tech</a:t>
            </a:r>
          </a:p>
        </p:txBody>
      </p:sp>
    </p:spTree>
    <p:extLst>
      <p:ext uri="{BB962C8B-B14F-4D97-AF65-F5344CB8AC3E}">
        <p14:creationId xmlns:p14="http://schemas.microsoft.com/office/powerpoint/2010/main" val="286872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How this supports proxy. Proxy access is just…</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endParaRPr lang="en-GB" sz="2320" dirty="0"/>
          </a:p>
          <a:p>
            <a:pPr>
              <a:buSzPts val="990"/>
            </a:pPr>
            <a:r>
              <a:rPr lang="en-GB" sz="2320" dirty="0"/>
              <a:t>POST /</a:t>
            </a:r>
            <a:r>
              <a:rPr lang="en-GB" sz="2320" dirty="0" err="1"/>
              <a:t>mynhs</a:t>
            </a:r>
            <a:r>
              <a:rPr lang="en-GB" sz="2320" dirty="0"/>
              <a:t>/{</a:t>
            </a:r>
            <a:r>
              <a:rPr lang="en-GB" sz="2320" b="1" dirty="0" err="1"/>
              <a:t>OtherId</a:t>
            </a:r>
            <a:r>
              <a:rPr lang="en-GB" sz="2320" dirty="0"/>
              <a:t>}/profile/address/ {house:’1’,street:’the street’ ……..}</a:t>
            </a:r>
          </a:p>
          <a:p>
            <a:pPr>
              <a:buSzPts val="990"/>
            </a:pPr>
            <a:endParaRPr lang="en-GB" sz="2320" dirty="0"/>
          </a:p>
          <a:p>
            <a:pPr>
              <a:buSzPts val="990"/>
            </a:pPr>
            <a:r>
              <a:rPr lang="en-GB" sz="2320" dirty="0"/>
              <a:t>GET /</a:t>
            </a:r>
            <a:r>
              <a:rPr lang="en-GB" sz="2320" dirty="0" err="1"/>
              <a:t>mynhs</a:t>
            </a:r>
            <a:r>
              <a:rPr lang="en-GB" sz="2320" dirty="0"/>
              <a:t>/{</a:t>
            </a:r>
            <a:r>
              <a:rPr lang="en-GB" sz="2320" b="1" dirty="0" err="1"/>
              <a:t>OtherId</a:t>
            </a:r>
            <a:r>
              <a:rPr lang="en-GB" sz="2320" dirty="0"/>
              <a:t>}/health/bp/latest    {date:’1/1/22’, </a:t>
            </a:r>
            <a:r>
              <a:rPr lang="en-GB" sz="2320" dirty="0" err="1"/>
              <a:t>Sysolic</a:t>
            </a:r>
            <a:r>
              <a:rPr lang="en-GB" sz="2320" dirty="0"/>
              <a:t>: ‘100..}</a:t>
            </a:r>
          </a:p>
          <a:p>
            <a:pPr>
              <a:buSzPts val="990"/>
            </a:pPr>
            <a:endParaRPr lang="en-GB" sz="2320" dirty="0"/>
          </a:p>
        </p:txBody>
      </p:sp>
    </p:spTree>
    <p:extLst>
      <p:ext uri="{BB962C8B-B14F-4D97-AF65-F5344CB8AC3E}">
        <p14:creationId xmlns:p14="http://schemas.microsoft.com/office/powerpoint/2010/main" val="34264809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Stop talking about integration with… </a:t>
            </a:r>
            <a:r>
              <a:rPr lang="en-GB" dirty="0" err="1"/>
              <a:t>NHSApp</a:t>
            </a:r>
            <a:r>
              <a:rPr lang="en-GB" dirty="0"/>
              <a:t>, UK etc.</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4"/>
            <a:ext cx="8520600" cy="3667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“Account Data” tech focus should be API, with standard auth scopes:</a:t>
            </a:r>
          </a:p>
          <a:p>
            <a:pPr>
              <a:buSzPts val="990"/>
            </a:pPr>
            <a:endParaRPr lang="en-GB" sz="2320" dirty="0"/>
          </a:p>
          <a:p>
            <a:pPr marL="342900" indent="-342900">
              <a:buSzPts val="990"/>
              <a:buFont typeface="Arial" panose="020B0604020202020204" pitchFamily="34" charset="0"/>
              <a:buChar char="•"/>
            </a:pPr>
            <a:r>
              <a:rPr lang="en-GB" sz="2320" dirty="0"/>
              <a:t>NHS App onboards with Account to use APIs</a:t>
            </a:r>
            <a:br>
              <a:rPr lang="en-GB" sz="2320" dirty="0"/>
            </a:br>
            <a:endParaRPr lang="en-GB" sz="2320" dirty="0"/>
          </a:p>
          <a:p>
            <a:pPr marL="342900" indent="-342900">
              <a:buSzPts val="990"/>
              <a:buFont typeface="Arial" panose="020B0604020202020204" pitchFamily="34" charset="0"/>
              <a:buChar char="•"/>
            </a:pPr>
            <a:r>
              <a:rPr lang="en-GB" sz="2320" dirty="0"/>
              <a:t>As does, NHS </a:t>
            </a:r>
            <a:r>
              <a:rPr lang="en-GB" sz="2320" dirty="0" err="1"/>
              <a:t>uk</a:t>
            </a:r>
            <a:r>
              <a:rPr lang="en-GB" sz="2320" dirty="0"/>
              <a:t>…</a:t>
            </a:r>
            <a:br>
              <a:rPr lang="en-GB" sz="2320" dirty="0"/>
            </a:br>
            <a:endParaRPr lang="en-GB" sz="2320" dirty="0"/>
          </a:p>
          <a:p>
            <a:pPr marL="342900" indent="-342900">
              <a:buSzPts val="990"/>
              <a:buFont typeface="Arial" panose="020B0604020202020204" pitchFamily="34" charset="0"/>
              <a:buChar char="•"/>
            </a:pPr>
            <a:r>
              <a:rPr lang="en-GB" sz="2320" dirty="0"/>
              <a:t>As does, Bob Smith who wants to call his own account APIs through Postman on his home PC</a:t>
            </a:r>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1855592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Client Control – global / local / role / attribute controlled</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4"/>
            <a:ext cx="8520600" cy="3667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NHS can globally control “clients” that any </a:t>
            </a:r>
            <a:r>
              <a:rPr lang="en-GB" sz="2320" b="1" dirty="0"/>
              <a:t>user can choose</a:t>
            </a:r>
            <a:r>
              <a:rPr lang="en-GB" sz="2320" dirty="0"/>
              <a:t> “add” to their account</a:t>
            </a:r>
          </a:p>
          <a:p>
            <a:pPr>
              <a:buSzPts val="990"/>
            </a:pPr>
            <a:endParaRPr lang="en-GB" sz="2320" dirty="0"/>
          </a:p>
          <a:p>
            <a:pPr>
              <a:buSzPts val="990"/>
            </a:pPr>
            <a:r>
              <a:rPr lang="en-GB" sz="2320" dirty="0"/>
              <a:t>A User can onboard </a:t>
            </a:r>
            <a:r>
              <a:rPr lang="en-GB" sz="2320" dirty="0" err="1"/>
              <a:t>cients</a:t>
            </a:r>
            <a:r>
              <a:rPr lang="en-GB" sz="2320" dirty="0"/>
              <a:t> to their own “Account” </a:t>
            </a:r>
            <a:r>
              <a:rPr lang="en-GB" sz="2320" dirty="0" err="1"/>
              <a:t>ie</a:t>
            </a:r>
            <a:r>
              <a:rPr lang="en-GB" sz="2320" dirty="0"/>
              <a:t> supporting Bob adding client with </a:t>
            </a:r>
            <a:r>
              <a:rPr lang="en-GB" sz="2320" dirty="0" err="1"/>
              <a:t>callback</a:t>
            </a:r>
            <a:r>
              <a:rPr lang="en-GB" sz="2320" dirty="0"/>
              <a:t> </a:t>
            </a:r>
            <a:r>
              <a:rPr lang="en-GB" sz="2320" dirty="0">
                <a:hlinkClick r:id="rId4"/>
              </a:rPr>
              <a:t>https://localhost</a:t>
            </a:r>
            <a:r>
              <a:rPr lang="en-GB" sz="2320" dirty="0"/>
              <a:t> but only available for his own Account</a:t>
            </a:r>
          </a:p>
          <a:p>
            <a:pPr>
              <a:buSzPts val="990"/>
            </a:pPr>
            <a:endParaRPr lang="en-GB" sz="2320" dirty="0"/>
          </a:p>
          <a:p>
            <a:pPr>
              <a:buSzPts val="990"/>
            </a:pPr>
            <a:r>
              <a:rPr lang="en-GB" sz="2320" dirty="0"/>
              <a:t>Or NHS Allow “Beta” apps to “Accounts that are “Beta Tester enabled”</a:t>
            </a:r>
          </a:p>
          <a:p>
            <a:pPr>
              <a:buSzPts val="990"/>
            </a:pPr>
            <a:endParaRPr lang="en-GB" sz="2320" dirty="0"/>
          </a:p>
        </p:txBody>
      </p:sp>
    </p:spTree>
    <p:extLst>
      <p:ext uri="{BB962C8B-B14F-4D97-AF65-F5344CB8AC3E}">
        <p14:creationId xmlns:p14="http://schemas.microsoft.com/office/powerpoint/2010/main" val="8275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a:xfrm>
            <a:off x="116840" y="445025"/>
            <a:ext cx="8925560" cy="572700"/>
          </a:xfrm>
        </p:spPr>
        <p:txBody>
          <a:bodyPr>
            <a:normAutofit fontScale="90000"/>
          </a:bodyPr>
          <a:lstStyle/>
          <a:p>
            <a:r>
              <a:rPr lang="en-GB" dirty="0"/>
              <a:t>Empowering our Citizens to Consent – THEY EXPECT IT!</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4"/>
            <a:ext cx="8520600" cy="3667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Treat NHS Account data as belonging to the Citizen</a:t>
            </a:r>
          </a:p>
          <a:p>
            <a:pPr>
              <a:buSzPts val="990"/>
            </a:pPr>
            <a:r>
              <a:rPr lang="en-GB" sz="2400" dirty="0"/>
              <a:t>choose who and what and when</a:t>
            </a:r>
            <a:endParaRPr lang="en-GB" sz="2320" dirty="0"/>
          </a:p>
          <a:p>
            <a:pPr>
              <a:buSzPts val="990"/>
            </a:pPr>
            <a:endParaRPr lang="en-GB" sz="2320" dirty="0"/>
          </a:p>
          <a:p>
            <a:pPr>
              <a:buSzPts val="990"/>
            </a:pPr>
            <a:r>
              <a:rPr lang="en-GB" sz="2320" dirty="0"/>
              <a:t>Imagine….</a:t>
            </a:r>
          </a:p>
          <a:p>
            <a:pPr>
              <a:buSzPts val="990"/>
            </a:pPr>
            <a:r>
              <a:rPr lang="en-GB" sz="2320" dirty="0"/>
              <a:t>Citizen approves Apple Health to Write to NHS Account Health</a:t>
            </a:r>
          </a:p>
          <a:p>
            <a:pPr>
              <a:buSzPts val="990"/>
            </a:pPr>
            <a:endParaRPr lang="en-GB" sz="2320" dirty="0"/>
          </a:p>
          <a:p>
            <a:pPr>
              <a:buSzPts val="990"/>
            </a:pPr>
            <a:r>
              <a:rPr lang="en-GB" sz="2320" dirty="0"/>
              <a:t>Then….</a:t>
            </a:r>
          </a:p>
          <a:p>
            <a:pPr>
              <a:buSzPts val="990"/>
            </a:pPr>
            <a:r>
              <a:rPr lang="en-GB" sz="2320" dirty="0"/>
              <a:t>Citizen approves the NHS Digital Health check to read most recent blood pressure result and a weeks worth of step count, but not alcohol consumption</a:t>
            </a:r>
          </a:p>
          <a:p>
            <a:pPr>
              <a:buSzPts val="990"/>
            </a:pPr>
            <a:endParaRPr lang="en-GB" sz="2320" dirty="0"/>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3658789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pPr>
              <a:buSzPts val="990"/>
            </a:pPr>
            <a:r>
              <a:rPr lang="en-GB" dirty="0"/>
              <a:t>NHS Login?</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329926" y="1356475"/>
            <a:ext cx="8520600" cy="358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indent="-342900">
              <a:buSzPts val="990"/>
              <a:buFont typeface="Arial" panose="020B0604020202020204" pitchFamily="34" charset="0"/>
              <a:buChar char="•"/>
            </a:pPr>
            <a:r>
              <a:rPr lang="en-GB" sz="2320" dirty="0"/>
              <a:t>NHS Login id the external </a:t>
            </a:r>
            <a:r>
              <a:rPr lang="en-GB" sz="2320" dirty="0" err="1"/>
              <a:t>IdP</a:t>
            </a:r>
            <a:r>
              <a:rPr lang="en-GB" sz="2320" dirty="0"/>
              <a:t> for Account</a:t>
            </a:r>
          </a:p>
          <a:p>
            <a:pPr marL="342900" indent="-342900">
              <a:buSzPts val="990"/>
              <a:buFont typeface="Arial" panose="020B0604020202020204" pitchFamily="34" charset="0"/>
              <a:buChar char="•"/>
            </a:pPr>
            <a:r>
              <a:rPr lang="en-GB" sz="2320" dirty="0"/>
              <a:t>New endpoints don’t onboard with NHS Login, they onboard with Account, with scopes defined in account for that service as part of onboarding</a:t>
            </a:r>
          </a:p>
          <a:p>
            <a:pPr marL="342900" indent="-342900">
              <a:buSzPts val="990"/>
              <a:buFont typeface="Arial" panose="020B0604020202020204" pitchFamily="34" charset="0"/>
              <a:buChar char="•"/>
            </a:pPr>
            <a:endParaRPr lang="en-GB" sz="2320" dirty="0"/>
          </a:p>
          <a:p>
            <a:pPr>
              <a:buSzPts val="990"/>
            </a:pPr>
            <a:r>
              <a:rPr lang="en-GB" sz="2320" dirty="0"/>
              <a:t>https://account.nhs.uk/v1/profile....</a:t>
            </a:r>
          </a:p>
          <a:p>
            <a:pPr>
              <a:buSzPts val="990"/>
            </a:pPr>
            <a:r>
              <a:rPr lang="en-GB" sz="2320" dirty="0"/>
              <a:t>https://account.nhs.uk/v1/health/wearables-data/....</a:t>
            </a:r>
          </a:p>
          <a:p>
            <a:pPr>
              <a:buSzPts val="990"/>
            </a:pPr>
            <a:r>
              <a:rPr lang="en-GB" sz="2320" dirty="0"/>
              <a:t>https://account.nhs.uk/v1/appointments/....</a:t>
            </a:r>
          </a:p>
          <a:p>
            <a:pPr>
              <a:buSzPts val="990"/>
            </a:pPr>
            <a:r>
              <a:rPr lang="en-GB" sz="2320" dirty="0"/>
              <a:t>https://account.nhs.uk/v1/health/</a:t>
            </a:r>
            <a:r>
              <a:rPr lang="en-GB" sz="2320" dirty="0" err="1"/>
              <a:t>gpdata</a:t>
            </a:r>
            <a:r>
              <a:rPr lang="en-GB" sz="2320" dirty="0"/>
              <a:t>/.....</a:t>
            </a:r>
          </a:p>
          <a:p>
            <a:pPr>
              <a:buSzPts val="990"/>
            </a:pPr>
            <a:r>
              <a:rPr lang="en-GB" sz="2320" dirty="0"/>
              <a:t>https://account.nhs.uk/v1/messages/....</a:t>
            </a:r>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2788270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pPr>
              <a:buSzPts val="990"/>
            </a:pPr>
            <a:r>
              <a:rPr lang="en-GB" dirty="0"/>
              <a:t>account/proxy </a:t>
            </a:r>
            <a:r>
              <a:rPr lang="en-GB" dirty="0" err="1"/>
              <a:t>abac</a:t>
            </a:r>
            <a:r>
              <a:rPr lang="en-GB" dirty="0"/>
              <a:t>/</a:t>
            </a:r>
            <a:r>
              <a:rPr lang="en-GB" dirty="0" err="1"/>
              <a:t>rbac</a:t>
            </a:r>
            <a:r>
              <a:rPr lang="en-GB" dirty="0"/>
              <a:t> Policy Enforcement</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127760"/>
            <a:ext cx="8520600" cy="3774439"/>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Attribute Based Access =&gt; Opens more possibilities that just roles</a:t>
            </a:r>
          </a:p>
          <a:p>
            <a:pPr>
              <a:buSzPts val="990"/>
            </a:pPr>
            <a:endParaRPr lang="en-GB" sz="2320" dirty="0"/>
          </a:p>
          <a:p>
            <a:pPr>
              <a:buSzPts val="990"/>
            </a:pPr>
            <a:r>
              <a:rPr lang="en-GB" sz="2320" dirty="0"/>
              <a:t>Alice allows Bob full access to her Account only when rules are met:</a:t>
            </a:r>
          </a:p>
          <a:p>
            <a:pPr>
              <a:buSzPts val="990"/>
            </a:pPr>
            <a:endParaRPr lang="en-GB" sz="2320" dirty="0"/>
          </a:p>
          <a:p>
            <a:pPr marL="342900" indent="-342900">
              <a:buSzPts val="990"/>
              <a:buFont typeface="Arial" panose="020B0604020202020204" pitchFamily="34" charset="0"/>
              <a:buChar char="•"/>
            </a:pPr>
            <a:r>
              <a:rPr lang="en-GB" sz="2320" dirty="0"/>
              <a:t>In Group: “My Proxy Delegates”</a:t>
            </a:r>
          </a:p>
          <a:p>
            <a:pPr marL="342900" indent="-342900">
              <a:buSzPts val="990"/>
              <a:buFont typeface="Arial" panose="020B0604020202020204" pitchFamily="34" charset="0"/>
              <a:buChar char="•"/>
            </a:pPr>
            <a:r>
              <a:rPr lang="en-GB" sz="2320" dirty="0"/>
              <a:t>Used MFA</a:t>
            </a:r>
          </a:p>
          <a:p>
            <a:pPr marL="342900" indent="-342900">
              <a:buSzPts val="990"/>
              <a:buFont typeface="Arial" panose="020B0604020202020204" pitchFamily="34" charset="0"/>
              <a:buChar char="•"/>
            </a:pPr>
            <a:r>
              <a:rPr lang="en-GB" sz="2320" dirty="0"/>
              <a:t>Currently In UK</a:t>
            </a:r>
          </a:p>
          <a:p>
            <a:pPr marL="342900" indent="-342900">
              <a:buSzPts val="990"/>
              <a:buFont typeface="Arial" panose="020B0604020202020204" pitchFamily="34" charset="0"/>
              <a:buChar char="•"/>
            </a:pPr>
            <a:r>
              <a:rPr lang="en-GB" sz="2320" dirty="0"/>
              <a:t>Using Super NHS App v2</a:t>
            </a:r>
          </a:p>
          <a:p>
            <a:pPr marL="342900" indent="-342900">
              <a:buSzPts val="990"/>
              <a:buFont typeface="Arial" panose="020B0604020202020204" pitchFamily="34" charset="0"/>
              <a:buChar char="•"/>
            </a:pPr>
            <a:r>
              <a:rPr lang="en-GB" sz="2320" dirty="0"/>
              <a:t>Only when she hasn’t logged in in 24 hours</a:t>
            </a:r>
          </a:p>
          <a:p>
            <a:pPr marL="342900" indent="-342900">
              <a:buSzPts val="990"/>
              <a:buFont typeface="Arial" panose="020B0604020202020204" pitchFamily="34" charset="0"/>
              <a:buChar char="•"/>
            </a:pPr>
            <a:r>
              <a:rPr lang="en-GB" sz="2320" b="1" dirty="0"/>
              <a:t>When her “Status” is “Admitted to Hospital”</a:t>
            </a:r>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24627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“MVP” Focus – 2 “Strands”</a:t>
            </a:r>
          </a:p>
        </p:txBody>
      </p:sp>
      <p:sp>
        <p:nvSpPr>
          <p:cNvPr id="2" name="TextBox 1">
            <a:extLst>
              <a:ext uri="{FF2B5EF4-FFF2-40B4-BE49-F238E27FC236}">
                <a16:creationId xmlns:a16="http://schemas.microsoft.com/office/drawing/2014/main" id="{865B3668-0AD7-42D5-AD24-4A1774298772}"/>
              </a:ext>
            </a:extLst>
          </p:cNvPr>
          <p:cNvSpPr txBox="1"/>
          <p:nvPr/>
        </p:nvSpPr>
        <p:spPr>
          <a:xfrm>
            <a:off x="311700" y="1184660"/>
            <a:ext cx="3982720" cy="307777"/>
          </a:xfrm>
          <a:prstGeom prst="rect">
            <a:avLst/>
          </a:prstGeom>
          <a:noFill/>
        </p:spPr>
        <p:txBody>
          <a:bodyPr wrap="square" rtlCol="0">
            <a:spAutoFit/>
          </a:bodyPr>
          <a:lstStyle/>
          <a:p>
            <a:r>
              <a:rPr lang="en-GB" b="1" dirty="0"/>
              <a:t>Citizen “Request to Give Proxy” online form</a:t>
            </a:r>
          </a:p>
        </p:txBody>
      </p:sp>
      <p:sp>
        <p:nvSpPr>
          <p:cNvPr id="4" name="TextBox 3">
            <a:extLst>
              <a:ext uri="{FF2B5EF4-FFF2-40B4-BE49-F238E27FC236}">
                <a16:creationId xmlns:a16="http://schemas.microsoft.com/office/drawing/2014/main" id="{4CF1C1C2-69CF-489F-84CF-8DE4E20CF66A}"/>
              </a:ext>
            </a:extLst>
          </p:cNvPr>
          <p:cNvSpPr txBox="1"/>
          <p:nvPr/>
        </p:nvSpPr>
        <p:spPr>
          <a:xfrm>
            <a:off x="416560" y="1696720"/>
            <a:ext cx="3362960" cy="3323987"/>
          </a:xfrm>
          <a:prstGeom prst="rect">
            <a:avLst/>
          </a:prstGeom>
          <a:noFill/>
        </p:spPr>
        <p:txBody>
          <a:bodyPr wrap="square" rtlCol="0">
            <a:spAutoFit/>
          </a:bodyPr>
          <a:lstStyle/>
          <a:p>
            <a:r>
              <a:rPr lang="en-GB" dirty="0"/>
              <a:t>Data: 	GP Data</a:t>
            </a:r>
          </a:p>
          <a:p>
            <a:endParaRPr lang="en-GB" dirty="0"/>
          </a:p>
          <a:p>
            <a:r>
              <a:rPr lang="en-GB" dirty="0"/>
              <a:t>Citizen to request another citizen to be a proxy for them.</a:t>
            </a:r>
          </a:p>
          <a:p>
            <a:r>
              <a:rPr lang="en-GB" dirty="0"/>
              <a:t>Verify both parties want it.</a:t>
            </a:r>
          </a:p>
          <a:p>
            <a:endParaRPr lang="en-GB" dirty="0"/>
          </a:p>
          <a:p>
            <a:r>
              <a:rPr lang="en-GB" dirty="0"/>
              <a:t>Why?</a:t>
            </a:r>
          </a:p>
          <a:p>
            <a:pPr marL="285750" indent="-285750">
              <a:buFont typeface="Arial" panose="020B0604020202020204" pitchFamily="34" charset="0"/>
              <a:buChar char="•"/>
            </a:pPr>
            <a:r>
              <a:rPr lang="en-GB" dirty="0"/>
              <a:t>Make it easier for Citizens to start</a:t>
            </a:r>
          </a:p>
          <a:p>
            <a:pPr marL="285750" indent="-285750">
              <a:buFont typeface="Arial" panose="020B0604020202020204" pitchFamily="34" charset="0"/>
              <a:buChar char="•"/>
            </a:pPr>
            <a:r>
              <a:rPr lang="en-GB" dirty="0"/>
              <a:t>Centrally record proxy requests</a:t>
            </a:r>
          </a:p>
          <a:p>
            <a:pPr marL="285750" indent="-285750">
              <a:buFont typeface="Arial" panose="020B0604020202020204" pitchFamily="34" charset="0"/>
              <a:buChar char="•"/>
            </a:pPr>
            <a:r>
              <a:rPr lang="en-GB" dirty="0"/>
              <a:t>Help with future Policy change</a:t>
            </a:r>
          </a:p>
          <a:p>
            <a:endParaRPr lang="en-GB" dirty="0"/>
          </a:p>
          <a:p>
            <a:r>
              <a:rPr lang="en-GB" dirty="0"/>
              <a:t>But… </a:t>
            </a:r>
          </a:p>
          <a:p>
            <a:pPr marL="285750" indent="-285750">
              <a:buFont typeface="Arial" panose="020B0604020202020204" pitchFamily="34" charset="0"/>
              <a:buChar char="•"/>
            </a:pPr>
            <a:r>
              <a:rPr lang="en-GB" dirty="0"/>
              <a:t>Staff Still need to update Access Controls on the GP System to “Give Access”</a:t>
            </a:r>
          </a:p>
        </p:txBody>
      </p:sp>
      <p:sp>
        <p:nvSpPr>
          <p:cNvPr id="6" name="TextBox 5">
            <a:extLst>
              <a:ext uri="{FF2B5EF4-FFF2-40B4-BE49-F238E27FC236}">
                <a16:creationId xmlns:a16="http://schemas.microsoft.com/office/drawing/2014/main" id="{5A82C374-6E1A-4481-964A-A63E1275F7E6}"/>
              </a:ext>
            </a:extLst>
          </p:cNvPr>
          <p:cNvSpPr txBox="1"/>
          <p:nvPr/>
        </p:nvSpPr>
        <p:spPr>
          <a:xfrm>
            <a:off x="4673600" y="1163915"/>
            <a:ext cx="2001520" cy="307777"/>
          </a:xfrm>
          <a:prstGeom prst="rect">
            <a:avLst/>
          </a:prstGeom>
          <a:noFill/>
        </p:spPr>
        <p:txBody>
          <a:bodyPr wrap="square" rtlCol="0">
            <a:spAutoFit/>
          </a:bodyPr>
          <a:lstStyle/>
          <a:p>
            <a:r>
              <a:rPr lang="en-GB" b="1" dirty="0"/>
              <a:t>VC’s &amp; UMA</a:t>
            </a:r>
          </a:p>
        </p:txBody>
      </p:sp>
      <p:sp>
        <p:nvSpPr>
          <p:cNvPr id="7" name="TextBox 6">
            <a:extLst>
              <a:ext uri="{FF2B5EF4-FFF2-40B4-BE49-F238E27FC236}">
                <a16:creationId xmlns:a16="http://schemas.microsoft.com/office/drawing/2014/main" id="{536919BA-F7F6-492E-B2A4-3DB0AE76BF62}"/>
              </a:ext>
            </a:extLst>
          </p:cNvPr>
          <p:cNvSpPr txBox="1"/>
          <p:nvPr/>
        </p:nvSpPr>
        <p:spPr>
          <a:xfrm>
            <a:off x="4673600" y="1658183"/>
            <a:ext cx="4158700" cy="3970318"/>
          </a:xfrm>
          <a:prstGeom prst="rect">
            <a:avLst/>
          </a:prstGeom>
          <a:noFill/>
        </p:spPr>
        <p:txBody>
          <a:bodyPr wrap="square" rtlCol="0">
            <a:spAutoFit/>
          </a:bodyPr>
          <a:lstStyle/>
          <a:p>
            <a:r>
              <a:rPr lang="en-GB" dirty="0"/>
              <a:t>VC’s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Work With MOJ on us both issuing VC’s and validating them</a:t>
            </a:r>
          </a:p>
          <a:p>
            <a:pPr marL="285750" indent="-285750">
              <a:buFont typeface="Arial" panose="020B0604020202020204" pitchFamily="34" charset="0"/>
              <a:buChar char="•"/>
            </a:pPr>
            <a:r>
              <a:rPr lang="en-GB" dirty="0"/>
              <a:t>We have an </a:t>
            </a:r>
            <a:r>
              <a:rPr lang="en-GB" dirty="0" err="1"/>
              <a:t>IdP</a:t>
            </a:r>
            <a:r>
              <a:rPr lang="en-GB" dirty="0"/>
              <a:t> </a:t>
            </a:r>
            <a:r>
              <a:rPr lang="en-GB" dirty="0" err="1"/>
              <a:t>nhs</a:t>
            </a:r>
            <a:r>
              <a:rPr lang="en-GB" dirty="0"/>
              <a:t> login</a:t>
            </a:r>
          </a:p>
          <a:p>
            <a:pPr marL="285750" indent="-285750">
              <a:buFont typeface="Arial" panose="020B0604020202020204" pitchFamily="34" charset="0"/>
              <a:buChar char="•"/>
            </a:pPr>
            <a:r>
              <a:rPr lang="en-GB" dirty="0"/>
              <a:t>We issue NHS No VC</a:t>
            </a:r>
          </a:p>
          <a:p>
            <a:pPr marL="285750" indent="-285750">
              <a:buFont typeface="Arial" panose="020B0604020202020204" pitchFamily="34" charset="0"/>
              <a:buChar char="•"/>
            </a:pPr>
            <a:r>
              <a:rPr lang="en-GB" dirty="0"/>
              <a:t>They issue a Medical </a:t>
            </a:r>
            <a:r>
              <a:rPr lang="en-GB" dirty="0" err="1"/>
              <a:t>PoA</a:t>
            </a:r>
            <a:r>
              <a:rPr lang="en-GB" dirty="0"/>
              <a:t> VC Presentation</a:t>
            </a:r>
          </a:p>
          <a:p>
            <a:pPr marL="285750" indent="-285750">
              <a:buFont typeface="Arial" panose="020B0604020202020204" pitchFamily="34" charset="0"/>
              <a:buChar char="•"/>
            </a:pPr>
            <a:r>
              <a:rPr lang="en-GB" dirty="0"/>
              <a:t>We validate it</a:t>
            </a:r>
          </a:p>
          <a:p>
            <a:pPr marL="285750" indent="-285750">
              <a:buFont typeface="Arial" panose="020B0604020202020204" pitchFamily="34" charset="0"/>
              <a:buChar char="•"/>
            </a:pPr>
            <a:endParaRPr lang="en-GB" dirty="0"/>
          </a:p>
          <a:p>
            <a:endParaRPr lang="en-GB" dirty="0"/>
          </a:p>
          <a:p>
            <a:r>
              <a:rPr lang="en-GB" dirty="0"/>
              <a:t>UMA</a:t>
            </a:r>
          </a:p>
          <a:p>
            <a:pPr marL="285750" indent="-285750">
              <a:buFont typeface="Arial" panose="020B0604020202020204" pitchFamily="34" charset="0"/>
              <a:buChar char="•"/>
            </a:pPr>
            <a:r>
              <a:rPr lang="en-GB" dirty="0" err="1"/>
              <a:t>PoC</a:t>
            </a:r>
            <a:r>
              <a:rPr lang="en-GB" dirty="0"/>
              <a:t> service for updating simulated Authorisation Server UMA rules based on validated VC’s received</a:t>
            </a:r>
          </a:p>
          <a:p>
            <a:endParaRPr lang="en-GB" dirty="0"/>
          </a:p>
          <a:p>
            <a:endParaRPr lang="en-GB" dirty="0"/>
          </a:p>
          <a:p>
            <a:endParaRPr lang="en-GB" dirty="0"/>
          </a:p>
          <a:p>
            <a:endParaRPr lang="en-GB" dirty="0"/>
          </a:p>
        </p:txBody>
      </p:sp>
      <p:cxnSp>
        <p:nvCxnSpPr>
          <p:cNvPr id="8" name="Straight Connector 7">
            <a:extLst>
              <a:ext uri="{FF2B5EF4-FFF2-40B4-BE49-F238E27FC236}">
                <a16:creationId xmlns:a16="http://schemas.microsoft.com/office/drawing/2014/main" id="{BBD1F1B7-CB0E-4E10-B6D2-CADDF9BBD88D}"/>
              </a:ext>
            </a:extLst>
          </p:cNvPr>
          <p:cNvCxnSpPr/>
          <p:nvPr/>
        </p:nvCxnSpPr>
        <p:spPr>
          <a:xfrm>
            <a:off x="4294420" y="1696720"/>
            <a:ext cx="0" cy="22910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118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title"/>
          </p:nvPr>
        </p:nvSpPr>
        <p:spPr>
          <a:xfrm>
            <a:off x="176575" y="141459"/>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00" dirty="0"/>
              <a:t>Strand 1: What can we aim to deliver in 2023?</a:t>
            </a:r>
            <a:endParaRPr sz="2400" dirty="0"/>
          </a:p>
        </p:txBody>
      </p:sp>
      <p:sp>
        <p:nvSpPr>
          <p:cNvPr id="328" name="Google Shape;328;p52"/>
          <p:cNvSpPr txBox="1"/>
          <p:nvPr/>
        </p:nvSpPr>
        <p:spPr>
          <a:xfrm>
            <a:off x="242615" y="1032561"/>
            <a:ext cx="8520600" cy="2896880"/>
          </a:xfrm>
          <a:prstGeom prst="rect">
            <a:avLst/>
          </a:prstGeom>
          <a:noFill/>
          <a:ln>
            <a:noFill/>
          </a:ln>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ts val="1100"/>
              <a:buFont typeface="Arial"/>
              <a:buNone/>
            </a:pPr>
            <a:r>
              <a:rPr lang="en-GB" sz="2800" b="1" dirty="0">
                <a:solidFill>
                  <a:srgbClr val="A64D79"/>
                </a:solidFill>
              </a:rPr>
              <a:t>Ambition: </a:t>
            </a:r>
            <a:r>
              <a:rPr lang="en-GB" sz="2800" dirty="0">
                <a:solidFill>
                  <a:schemeClr val="dk1"/>
                </a:solidFill>
              </a:rPr>
              <a:t>We’d like to propose deploying an MVP proxy service for adults to adults with mental capacity and parents* for their children in June 2023.  This would be a hybrid service, still partially reliant on the general practice (rather than fully digital) but would enable the team to deliver some of the elements required for a future proxy service to the benefit of users and practice staff, and support the team in fully addressing the intricacies of this service before rolling out more fully..</a:t>
            </a:r>
            <a:endParaRPr sz="2800" dirty="0">
              <a:solidFill>
                <a:schemeClr val="dk1"/>
              </a:solidFill>
            </a:endParaRPr>
          </a:p>
          <a:p>
            <a:pPr marL="0" lvl="0" indent="0" algn="l" rtl="0">
              <a:spcBef>
                <a:spcPts val="600"/>
              </a:spcBef>
              <a:spcAft>
                <a:spcPts val="0"/>
              </a:spcAft>
              <a:buClr>
                <a:schemeClr val="dk1"/>
              </a:buClr>
              <a:buSzPts val="1100"/>
              <a:buFont typeface="Arial"/>
              <a:buNone/>
            </a:pPr>
            <a:endParaRPr sz="2800" dirty="0">
              <a:solidFill>
                <a:schemeClr val="dk1"/>
              </a:solidFill>
            </a:endParaRPr>
          </a:p>
          <a:p>
            <a:pPr marL="0" lvl="0" indent="0" algn="l" rtl="0">
              <a:spcBef>
                <a:spcPts val="0"/>
              </a:spcBef>
              <a:spcAft>
                <a:spcPts val="0"/>
              </a:spcAft>
              <a:buNone/>
            </a:pPr>
            <a:endParaRPr sz="2800" dirty="0"/>
          </a:p>
          <a:p>
            <a:pPr marL="0" lvl="0" indent="0" algn="l" rtl="0">
              <a:spcBef>
                <a:spcPts val="0"/>
              </a:spcBef>
              <a:spcAft>
                <a:spcPts val="0"/>
              </a:spcAft>
              <a:buNone/>
            </a:pPr>
            <a:endParaRPr sz="2800" dirty="0"/>
          </a:p>
        </p:txBody>
      </p:sp>
      <p:pic>
        <p:nvPicPr>
          <p:cNvPr id="329" name="Google Shape;329;p52"/>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pic>
        <p:nvPicPr>
          <p:cNvPr id="330" name="Google Shape;330;p52"/>
          <p:cNvPicPr preferRelativeResize="0"/>
          <p:nvPr/>
        </p:nvPicPr>
        <p:blipFill>
          <a:blip r:embed="rId4">
            <a:alphaModFix/>
          </a:blip>
          <a:stretch>
            <a:fillRect/>
          </a:stretch>
        </p:blipFill>
        <p:spPr>
          <a:xfrm>
            <a:off x="8170825" y="4376700"/>
            <a:ext cx="679700" cy="679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9490-E95B-48FB-B559-157E255AC800}"/>
              </a:ext>
            </a:extLst>
          </p:cNvPr>
          <p:cNvSpPr>
            <a:spLocks noGrp="1"/>
          </p:cNvSpPr>
          <p:nvPr>
            <p:ph type="title"/>
          </p:nvPr>
        </p:nvSpPr>
        <p:spPr>
          <a:xfrm>
            <a:off x="272819" y="126749"/>
            <a:ext cx="7584071" cy="696686"/>
          </a:xfrm>
        </p:spPr>
        <p:txBody>
          <a:bodyPr>
            <a:normAutofit/>
          </a:bodyPr>
          <a:lstStyle/>
          <a:p>
            <a:r>
              <a:rPr lang="en-GB" sz="2400" dirty="0"/>
              <a:t>Strand 1: Requesting Proxy access MVP</a:t>
            </a:r>
          </a:p>
        </p:txBody>
      </p:sp>
      <p:pic>
        <p:nvPicPr>
          <p:cNvPr id="4" name="Google Shape;346;p54">
            <a:extLst>
              <a:ext uri="{FF2B5EF4-FFF2-40B4-BE49-F238E27FC236}">
                <a16:creationId xmlns:a16="http://schemas.microsoft.com/office/drawing/2014/main" id="{06746B34-321C-7272-0FB8-989E200CFE4E}"/>
              </a:ext>
            </a:extLst>
          </p:cNvPr>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5" name="Google Shape;335;p53">
            <a:extLst>
              <a:ext uri="{FF2B5EF4-FFF2-40B4-BE49-F238E27FC236}">
                <a16:creationId xmlns:a16="http://schemas.microsoft.com/office/drawing/2014/main" id="{04981BC4-EF39-46AE-A9D2-CC05632E6AF9}"/>
              </a:ext>
            </a:extLst>
          </p:cNvPr>
          <p:cNvSpPr txBox="1">
            <a:spLocks/>
          </p:cNvSpPr>
          <p:nvPr/>
        </p:nvSpPr>
        <p:spPr>
          <a:xfrm>
            <a:off x="271060" y="949960"/>
            <a:ext cx="8520600" cy="3748515"/>
          </a:xfrm>
          <a:prstGeom prst="rect">
            <a:avLst/>
          </a:prstGeom>
          <a:noFill/>
          <a:ln>
            <a:noFill/>
          </a:ln>
        </p:spPr>
        <p:txBody>
          <a:bodyPr spcFirstLastPara="1" wrap="square" lIns="91425" tIns="91425" rIns="91425" bIns="91425" anchor="t"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lvl="0">
              <a:spcBef>
                <a:spcPts val="600"/>
              </a:spcBef>
            </a:pPr>
            <a:r>
              <a:rPr lang="en-GB" sz="2400" b="1" dirty="0">
                <a:solidFill>
                  <a:schemeClr val="accent5"/>
                </a:solidFill>
              </a:rPr>
              <a:t>Proposed MVP deliverables </a:t>
            </a:r>
            <a:r>
              <a:rPr lang="en-GB" sz="2400" dirty="0">
                <a:solidFill>
                  <a:schemeClr val="accent5"/>
                </a:solidFill>
              </a:rPr>
              <a:t>(within early adopter pilot sites nationwide):</a:t>
            </a:r>
            <a:r>
              <a:rPr lang="en-GB" sz="2400" dirty="0"/>
              <a:t> </a:t>
            </a:r>
          </a:p>
          <a:p>
            <a:pPr marL="457200" lvl="0" indent="-317500">
              <a:buSzPts val="1400"/>
              <a:buChar char="●"/>
            </a:pPr>
            <a:r>
              <a:rPr lang="en-GB" sz="2400" dirty="0"/>
              <a:t>A service for adults who require access to other adults’ records (with mental capacity) </a:t>
            </a:r>
          </a:p>
          <a:p>
            <a:pPr marL="457200" lvl="0" indent="-317500">
              <a:buSzPts val="1400"/>
              <a:buChar char="●"/>
            </a:pPr>
            <a:r>
              <a:rPr lang="en-GB" sz="2400" dirty="0"/>
              <a:t>A service for parents who need access to their children’s records within the same practice</a:t>
            </a:r>
          </a:p>
          <a:p>
            <a:pPr marL="457200" lvl="0" indent="-317500">
              <a:buSzPts val="1400"/>
              <a:buChar char="●"/>
            </a:pPr>
            <a:r>
              <a:rPr lang="en-GB" sz="2400" dirty="0"/>
              <a:t>A digital proxy service policy for adults/adults and parent/child, including the rationalisation of the proxy service process for 11-16 year olds</a:t>
            </a:r>
          </a:p>
          <a:p>
            <a:pPr marL="457200" lvl="0" indent="-317500">
              <a:buSzPts val="1400"/>
              <a:buChar char="●"/>
            </a:pPr>
            <a:r>
              <a:rPr lang="en-GB" sz="2400" dirty="0"/>
              <a:t>Standardised,  digitised and pre-populated request forms - bringing consistency and reducing the burden of set-up on practice staff</a:t>
            </a:r>
          </a:p>
          <a:p>
            <a:pPr marL="457200" lvl="0" indent="-317500">
              <a:buSzPts val="1400"/>
              <a:buChar char="●"/>
            </a:pPr>
            <a:r>
              <a:rPr lang="en-GB" sz="2400" dirty="0"/>
              <a:t>Dedicated information web pages on NHS.UK for the pilot sites, which could then be extended as the pilot is rolled out.</a:t>
            </a:r>
          </a:p>
          <a:p>
            <a:pPr>
              <a:buSzPts val="990"/>
            </a:pPr>
            <a:endParaRPr lang="en-GB" sz="2320" dirty="0"/>
          </a:p>
        </p:txBody>
      </p:sp>
    </p:spTree>
    <p:extLst>
      <p:ext uri="{BB962C8B-B14F-4D97-AF65-F5344CB8AC3E}">
        <p14:creationId xmlns:p14="http://schemas.microsoft.com/office/powerpoint/2010/main" val="3432196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9490-E95B-48FB-B559-157E255AC800}"/>
              </a:ext>
            </a:extLst>
          </p:cNvPr>
          <p:cNvSpPr>
            <a:spLocks noGrp="1"/>
          </p:cNvSpPr>
          <p:nvPr>
            <p:ph type="title"/>
          </p:nvPr>
        </p:nvSpPr>
        <p:spPr>
          <a:xfrm>
            <a:off x="272819" y="126749"/>
            <a:ext cx="7584071" cy="696686"/>
          </a:xfrm>
        </p:spPr>
        <p:txBody>
          <a:bodyPr>
            <a:normAutofit/>
          </a:bodyPr>
          <a:lstStyle/>
          <a:p>
            <a:r>
              <a:rPr lang="en-GB" sz="2400" dirty="0"/>
              <a:t>Requesting Parental Proxy access MVP</a:t>
            </a:r>
          </a:p>
        </p:txBody>
      </p:sp>
      <p:pic>
        <p:nvPicPr>
          <p:cNvPr id="7" name="Picture 6">
            <a:extLst>
              <a:ext uri="{FF2B5EF4-FFF2-40B4-BE49-F238E27FC236}">
                <a16:creationId xmlns:a16="http://schemas.microsoft.com/office/drawing/2014/main" id="{8A83EB41-BA83-4BF6-982F-B3CCDA49DE2E}"/>
              </a:ext>
            </a:extLst>
          </p:cNvPr>
          <p:cNvPicPr>
            <a:picLocks noChangeAspect="1"/>
          </p:cNvPicPr>
          <p:nvPr/>
        </p:nvPicPr>
        <p:blipFill>
          <a:blip r:embed="rId3"/>
          <a:stretch>
            <a:fillRect/>
          </a:stretch>
        </p:blipFill>
        <p:spPr>
          <a:xfrm>
            <a:off x="779964" y="638402"/>
            <a:ext cx="8010079" cy="3964334"/>
          </a:xfrm>
          <a:prstGeom prst="rect">
            <a:avLst/>
          </a:prstGeom>
          <a:solidFill>
            <a:schemeClr val="bg1"/>
          </a:solidFill>
        </p:spPr>
      </p:pic>
      <p:pic>
        <p:nvPicPr>
          <p:cNvPr id="4" name="Google Shape;346;p54">
            <a:extLst>
              <a:ext uri="{FF2B5EF4-FFF2-40B4-BE49-F238E27FC236}">
                <a16:creationId xmlns:a16="http://schemas.microsoft.com/office/drawing/2014/main" id="{06746B34-321C-7272-0FB8-989E200CFE4E}"/>
              </a:ext>
            </a:extLst>
          </p:cNvPr>
          <p:cNvPicPr preferRelativeResize="0"/>
          <p:nvPr/>
        </p:nvPicPr>
        <p:blipFill rotWithShape="1">
          <a:blip r:embed="rId4">
            <a:alphaModFix/>
          </a:blip>
          <a:srcRect l="10705" t="24594" r="42626" b="25497"/>
          <a:stretch/>
        </p:blipFill>
        <p:spPr>
          <a:xfrm>
            <a:off x="7999875" y="205200"/>
            <a:ext cx="850651" cy="369750"/>
          </a:xfrm>
          <a:prstGeom prst="rect">
            <a:avLst/>
          </a:prstGeom>
          <a:noFill/>
          <a:ln>
            <a:noFill/>
          </a:ln>
        </p:spPr>
      </p:pic>
    </p:spTree>
    <p:extLst>
      <p:ext uri="{BB962C8B-B14F-4D97-AF65-F5344CB8AC3E}">
        <p14:creationId xmlns:p14="http://schemas.microsoft.com/office/powerpoint/2010/main" val="224049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is proxy?</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i="1" dirty="0"/>
              <a:t>"Authority given to a person</a:t>
            </a:r>
            <a:br>
              <a:rPr lang="en-GB" i="1" dirty="0"/>
            </a:br>
            <a:r>
              <a:rPr lang="en-GB" i="1" dirty="0"/>
              <a:t>to act for someone else"</a:t>
            </a:r>
            <a:endParaRPr lang="en-GB" sz="2320" dirty="0"/>
          </a:p>
        </p:txBody>
      </p:sp>
      <p:sp>
        <p:nvSpPr>
          <p:cNvPr id="5" name="TextBox 4">
            <a:extLst>
              <a:ext uri="{FF2B5EF4-FFF2-40B4-BE49-F238E27FC236}">
                <a16:creationId xmlns:a16="http://schemas.microsoft.com/office/drawing/2014/main" id="{01E32B51-64AD-4762-BD43-6F445926FAB9}"/>
              </a:ext>
            </a:extLst>
          </p:cNvPr>
          <p:cNvSpPr txBox="1"/>
          <p:nvPr/>
        </p:nvSpPr>
        <p:spPr>
          <a:xfrm>
            <a:off x="2849880" y="492848"/>
            <a:ext cx="3911600" cy="477054"/>
          </a:xfrm>
          <a:prstGeom prst="rect">
            <a:avLst/>
          </a:prstGeom>
          <a:noFill/>
        </p:spPr>
        <p:txBody>
          <a:bodyPr wrap="square" rtlCol="0">
            <a:spAutoFit/>
          </a:bodyPr>
          <a:lstStyle/>
          <a:p>
            <a:r>
              <a:rPr lang="en-GB" sz="2500" dirty="0"/>
              <a:t>OED</a:t>
            </a:r>
          </a:p>
        </p:txBody>
      </p:sp>
    </p:spTree>
    <p:extLst>
      <p:ext uri="{BB962C8B-B14F-4D97-AF65-F5344CB8AC3E}">
        <p14:creationId xmlns:p14="http://schemas.microsoft.com/office/powerpoint/2010/main" val="354961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9490-E95B-48FB-B559-157E255AC800}"/>
              </a:ext>
            </a:extLst>
          </p:cNvPr>
          <p:cNvSpPr>
            <a:spLocks noGrp="1"/>
          </p:cNvSpPr>
          <p:nvPr>
            <p:ph type="title"/>
          </p:nvPr>
        </p:nvSpPr>
        <p:spPr>
          <a:xfrm>
            <a:off x="445428" y="198841"/>
            <a:ext cx="7584071" cy="696686"/>
          </a:xfrm>
        </p:spPr>
        <p:txBody>
          <a:bodyPr>
            <a:normAutofit/>
          </a:bodyPr>
          <a:lstStyle/>
          <a:p>
            <a:r>
              <a:rPr lang="en-GB" sz="2400" dirty="0"/>
              <a:t>Granting proxy access by an adult with capacity MVP</a:t>
            </a:r>
          </a:p>
        </p:txBody>
      </p:sp>
      <p:pic>
        <p:nvPicPr>
          <p:cNvPr id="4" name="Picture 3">
            <a:extLst>
              <a:ext uri="{FF2B5EF4-FFF2-40B4-BE49-F238E27FC236}">
                <a16:creationId xmlns:a16="http://schemas.microsoft.com/office/drawing/2014/main" id="{2348590C-9F9F-42EB-83C0-A34EC9ED76A4}"/>
              </a:ext>
            </a:extLst>
          </p:cNvPr>
          <p:cNvPicPr>
            <a:picLocks noChangeAspect="1"/>
          </p:cNvPicPr>
          <p:nvPr/>
        </p:nvPicPr>
        <p:blipFill>
          <a:blip r:embed="rId3"/>
          <a:stretch>
            <a:fillRect/>
          </a:stretch>
        </p:blipFill>
        <p:spPr>
          <a:xfrm>
            <a:off x="1129990" y="895527"/>
            <a:ext cx="6899509" cy="3714893"/>
          </a:xfrm>
          <a:prstGeom prst="rect">
            <a:avLst/>
          </a:prstGeom>
          <a:solidFill>
            <a:schemeClr val="bg1"/>
          </a:solidFill>
        </p:spPr>
      </p:pic>
      <p:pic>
        <p:nvPicPr>
          <p:cNvPr id="5" name="Google Shape;346;p54">
            <a:extLst>
              <a:ext uri="{FF2B5EF4-FFF2-40B4-BE49-F238E27FC236}">
                <a16:creationId xmlns:a16="http://schemas.microsoft.com/office/drawing/2014/main" id="{166188A5-0E56-C536-CBD2-0B1CF808A0B2}"/>
              </a:ext>
            </a:extLst>
          </p:cNvPr>
          <p:cNvPicPr preferRelativeResize="0"/>
          <p:nvPr/>
        </p:nvPicPr>
        <p:blipFill rotWithShape="1">
          <a:blip r:embed="rId4">
            <a:alphaModFix/>
          </a:blip>
          <a:srcRect l="10705" t="24594" r="42626" b="25497"/>
          <a:stretch/>
        </p:blipFill>
        <p:spPr>
          <a:xfrm>
            <a:off x="7999875" y="205200"/>
            <a:ext cx="850651" cy="369750"/>
          </a:xfrm>
          <a:prstGeom prst="rect">
            <a:avLst/>
          </a:prstGeom>
          <a:noFill/>
          <a:ln>
            <a:noFill/>
          </a:ln>
        </p:spPr>
      </p:pic>
    </p:spTree>
    <p:extLst>
      <p:ext uri="{BB962C8B-B14F-4D97-AF65-F5344CB8AC3E}">
        <p14:creationId xmlns:p14="http://schemas.microsoft.com/office/powerpoint/2010/main" val="168458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6"/>
          <p:cNvSpPr txBox="1">
            <a:spLocks noGrp="1"/>
          </p:cNvSpPr>
          <p:nvPr>
            <p:ph type="title"/>
          </p:nvPr>
        </p:nvSpPr>
        <p:spPr>
          <a:xfrm>
            <a:off x="250275" y="2608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00" dirty="0"/>
              <a:t>What will continue to be developed alongside this?</a:t>
            </a:r>
            <a:endParaRPr sz="2400" dirty="0"/>
          </a:p>
        </p:txBody>
      </p:sp>
      <p:sp>
        <p:nvSpPr>
          <p:cNvPr id="365" name="Google Shape;365;p56"/>
          <p:cNvSpPr txBox="1"/>
          <p:nvPr/>
        </p:nvSpPr>
        <p:spPr>
          <a:xfrm>
            <a:off x="250275" y="777200"/>
            <a:ext cx="8520600" cy="3308568"/>
          </a:xfrm>
          <a:prstGeom prst="rect">
            <a:avLst/>
          </a:prstGeom>
          <a:noFill/>
          <a:ln>
            <a:noFill/>
          </a:ln>
        </p:spPr>
        <p:txBody>
          <a:bodyPr spcFirstLastPara="1" wrap="square" lIns="91425" tIns="91425" rIns="91425" bIns="91425" anchor="t" anchorCtr="0">
            <a:spAutoFit/>
          </a:bodyPr>
          <a:lstStyle/>
          <a:p>
            <a:pPr marL="0" lvl="0" indent="0" algn="l" rtl="0">
              <a:spcBef>
                <a:spcPts val="600"/>
              </a:spcBef>
              <a:spcAft>
                <a:spcPts val="0"/>
              </a:spcAft>
              <a:buNone/>
            </a:pPr>
            <a:r>
              <a:rPr lang="en-GB" sz="1800" b="1" dirty="0">
                <a:solidFill>
                  <a:srgbClr val="1155CC"/>
                </a:solidFill>
                <a:latin typeface="+mn-lt"/>
              </a:rPr>
              <a:t>Alongside the pilot we will continue to work towards a more fully digitised solution:</a:t>
            </a:r>
            <a:r>
              <a:rPr lang="en-GB" sz="1800" dirty="0">
                <a:solidFill>
                  <a:srgbClr val="1155CC"/>
                </a:solidFill>
                <a:latin typeface="+mn-lt"/>
              </a:rPr>
              <a:t> </a:t>
            </a:r>
            <a:endParaRPr sz="1800" dirty="0">
              <a:solidFill>
                <a:srgbClr val="1155CC"/>
              </a:solidFill>
              <a:latin typeface="+mn-lt"/>
            </a:endParaRPr>
          </a:p>
          <a:p>
            <a:pPr marL="0" lvl="0" indent="0" algn="l" rtl="0">
              <a:spcBef>
                <a:spcPts val="0"/>
              </a:spcBef>
              <a:spcAft>
                <a:spcPts val="0"/>
              </a:spcAft>
              <a:buNone/>
            </a:pPr>
            <a:endParaRPr sz="1800" dirty="0">
              <a:latin typeface="+mn-lt"/>
            </a:endParaRPr>
          </a:p>
          <a:p>
            <a:pPr marL="457200" lvl="0" indent="-342900" algn="l" rtl="0">
              <a:spcBef>
                <a:spcPts val="0"/>
              </a:spcBef>
              <a:spcAft>
                <a:spcPts val="0"/>
              </a:spcAft>
              <a:buSzPts val="1800"/>
              <a:buChar char="●"/>
            </a:pPr>
            <a:r>
              <a:rPr lang="en-GB" sz="1800" dirty="0">
                <a:latin typeface="+mn-lt"/>
              </a:rPr>
              <a:t>Strand 2 - PoC (see next slides)</a:t>
            </a:r>
            <a:endParaRPr sz="1800" dirty="0">
              <a:latin typeface="+mn-lt"/>
            </a:endParaRPr>
          </a:p>
          <a:p>
            <a:pPr marL="457200" lvl="0" indent="-342900" algn="l" rtl="0">
              <a:spcBef>
                <a:spcPts val="0"/>
              </a:spcBef>
              <a:spcAft>
                <a:spcPts val="0"/>
              </a:spcAft>
              <a:buSzPts val="1800"/>
              <a:buChar char="●"/>
            </a:pPr>
            <a:r>
              <a:rPr lang="en-GB" sz="1800" dirty="0">
                <a:latin typeface="+mn-lt"/>
              </a:rPr>
              <a:t>Information Governance and legal work to develop a trust and liability framework for the credential data flows</a:t>
            </a:r>
            <a:endParaRPr sz="1800" dirty="0">
              <a:latin typeface="+mn-lt"/>
            </a:endParaRPr>
          </a:p>
          <a:p>
            <a:pPr marL="457200" lvl="0" indent="-342900" algn="l" rtl="0">
              <a:spcBef>
                <a:spcPts val="0"/>
              </a:spcBef>
              <a:spcAft>
                <a:spcPts val="0"/>
              </a:spcAft>
              <a:buSzPts val="1800"/>
              <a:buChar char="●"/>
            </a:pPr>
            <a:r>
              <a:rPr lang="en-GB" sz="1800" dirty="0">
                <a:latin typeface="+mn-lt"/>
              </a:rPr>
              <a:t>Work to expand the use cases to adults without capacity, through involvement with the MoJ</a:t>
            </a:r>
            <a:endParaRPr sz="1800" dirty="0">
              <a:latin typeface="+mn-lt"/>
            </a:endParaRPr>
          </a:p>
          <a:p>
            <a:pPr marL="457200" lvl="0" indent="-342900" algn="l" rtl="0">
              <a:spcBef>
                <a:spcPts val="0"/>
              </a:spcBef>
              <a:spcAft>
                <a:spcPts val="0"/>
              </a:spcAft>
              <a:buSzPts val="1800"/>
              <a:buChar char="●"/>
            </a:pPr>
            <a:r>
              <a:rPr lang="en-GB" sz="1800" dirty="0">
                <a:latin typeface="+mn-lt"/>
              </a:rPr>
              <a:t>Determine how the service can be delivered through the NHS Account</a:t>
            </a:r>
          </a:p>
          <a:p>
            <a:pPr marL="457200" lvl="0" indent="-342900" algn="l" rtl="0">
              <a:spcBef>
                <a:spcPts val="0"/>
              </a:spcBef>
              <a:spcAft>
                <a:spcPts val="0"/>
              </a:spcAft>
              <a:buSzPts val="1800"/>
              <a:buChar char="●"/>
            </a:pPr>
            <a:r>
              <a:rPr lang="en-GB" sz="1800" dirty="0">
                <a:latin typeface="+mn-lt"/>
              </a:rPr>
              <a:t>GP IT / GP Connect – understand what is in the pipeline for proxy considerations directly in GP IT systems</a:t>
            </a:r>
          </a:p>
        </p:txBody>
      </p:sp>
      <p:pic>
        <p:nvPicPr>
          <p:cNvPr id="366" name="Google Shape;366;p56"/>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PoC - Removing the manual processes</a:t>
            </a:r>
            <a:endParaRPr sz="2400" dirty="0"/>
          </a:p>
        </p:txBody>
      </p:sp>
      <p:sp>
        <p:nvSpPr>
          <p:cNvPr id="373" name="Google Shape;373;p57"/>
          <p:cNvSpPr txBox="1">
            <a:spLocks noGrp="1"/>
          </p:cNvSpPr>
          <p:nvPr>
            <p:ph type="body" idx="1"/>
          </p:nvPr>
        </p:nvSpPr>
        <p:spPr>
          <a:xfrm>
            <a:off x="311700" y="11334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rgbClr val="1155CC"/>
                </a:solidFill>
              </a:rPr>
              <a:t>Alongside the work with GPIT, need to run in parallel for longer term strategic approach</a:t>
            </a:r>
            <a:endParaRPr dirty="0">
              <a:solidFill>
                <a:srgbClr val="1155CC"/>
              </a:solidFill>
            </a:endParaRPr>
          </a:p>
          <a:p>
            <a:pPr marL="457200" lvl="0" indent="-342900" algn="l" rtl="0">
              <a:spcBef>
                <a:spcPts val="1200"/>
              </a:spcBef>
              <a:spcAft>
                <a:spcPts val="0"/>
              </a:spcAft>
              <a:buClr>
                <a:srgbClr val="1155CC"/>
              </a:buClr>
              <a:buSzPts val="1800"/>
              <a:buChar char="●"/>
            </a:pPr>
            <a:r>
              <a:rPr lang="en-GB" dirty="0">
                <a:solidFill>
                  <a:srgbClr val="1155CC"/>
                </a:solidFill>
              </a:rPr>
              <a:t>Prove “automated” process end to end</a:t>
            </a:r>
            <a:endParaRPr dirty="0">
              <a:solidFill>
                <a:srgbClr val="1155CC"/>
              </a:solidFill>
            </a:endParaRPr>
          </a:p>
          <a:p>
            <a:pPr marL="457200" lvl="0" indent="-342900" algn="l" rtl="0">
              <a:spcBef>
                <a:spcPts val="0"/>
              </a:spcBef>
              <a:spcAft>
                <a:spcPts val="0"/>
              </a:spcAft>
              <a:buClr>
                <a:srgbClr val="1155CC"/>
              </a:buClr>
              <a:buSzPts val="1800"/>
              <a:buChar char="●"/>
            </a:pPr>
            <a:r>
              <a:rPr lang="en-GB" dirty="0">
                <a:solidFill>
                  <a:srgbClr val="1155CC"/>
                </a:solidFill>
              </a:rPr>
              <a:t>Digital Verifiable Credentials </a:t>
            </a:r>
            <a:endParaRPr dirty="0">
              <a:solidFill>
                <a:srgbClr val="1155CC"/>
              </a:solidFill>
            </a:endParaRPr>
          </a:p>
          <a:p>
            <a:pPr marL="457200" lvl="0" indent="-342900" algn="l" rtl="0">
              <a:spcBef>
                <a:spcPts val="0"/>
              </a:spcBef>
              <a:spcAft>
                <a:spcPts val="0"/>
              </a:spcAft>
              <a:buClr>
                <a:srgbClr val="1155CC"/>
              </a:buClr>
              <a:buSzPts val="1800"/>
              <a:buChar char="●"/>
            </a:pPr>
            <a:r>
              <a:rPr lang="en-GB" dirty="0">
                <a:solidFill>
                  <a:srgbClr val="1155CC"/>
                </a:solidFill>
              </a:rPr>
              <a:t>User Managed Access</a:t>
            </a:r>
          </a:p>
          <a:p>
            <a:pPr marL="457200" lvl="0" indent="-342900" algn="l" rtl="0">
              <a:spcBef>
                <a:spcPts val="0"/>
              </a:spcBef>
              <a:spcAft>
                <a:spcPts val="0"/>
              </a:spcAft>
              <a:buClr>
                <a:srgbClr val="1155CC"/>
              </a:buClr>
              <a:buSzPts val="1800"/>
              <a:buChar char="●"/>
            </a:pPr>
            <a:r>
              <a:rPr lang="en-GB" dirty="0">
                <a:solidFill>
                  <a:srgbClr val="1155CC"/>
                </a:solidFill>
              </a:rPr>
              <a:t>Work with MOJ on Power of Attorney VC’s</a:t>
            </a:r>
            <a:endParaRPr dirty="0">
              <a:solidFill>
                <a:srgbClr val="1155CC"/>
              </a:solidFill>
            </a:endParaRPr>
          </a:p>
          <a:p>
            <a:pPr marL="457200" lvl="0" indent="-342900" algn="l" rtl="0">
              <a:spcBef>
                <a:spcPts val="0"/>
              </a:spcBef>
              <a:spcAft>
                <a:spcPts val="0"/>
              </a:spcAft>
              <a:buClr>
                <a:srgbClr val="1155CC"/>
              </a:buClr>
              <a:buSzPts val="1800"/>
              <a:buChar char="●"/>
            </a:pPr>
            <a:r>
              <a:rPr lang="en-GB" dirty="0">
                <a:solidFill>
                  <a:srgbClr val="1155CC"/>
                </a:solidFill>
              </a:rPr>
              <a:t>Simulate GRO Birth Cert / Marriage Cert (GRO LEV Service data)</a:t>
            </a:r>
          </a:p>
          <a:p>
            <a:pPr marL="114300" lvl="0" indent="0" algn="l" rtl="0">
              <a:spcBef>
                <a:spcPts val="0"/>
              </a:spcBef>
              <a:spcAft>
                <a:spcPts val="0"/>
              </a:spcAft>
              <a:buClr>
                <a:srgbClr val="1155CC"/>
              </a:buClr>
              <a:buSzPts val="1800"/>
              <a:buNone/>
            </a:pPr>
            <a:endParaRPr dirty="0">
              <a:solidFill>
                <a:srgbClr val="1155CC"/>
              </a:solidFill>
            </a:endParaRPr>
          </a:p>
        </p:txBody>
      </p:sp>
      <p:pic>
        <p:nvPicPr>
          <p:cNvPr id="3" name="Google Shape;346;p54">
            <a:extLst>
              <a:ext uri="{FF2B5EF4-FFF2-40B4-BE49-F238E27FC236}">
                <a16:creationId xmlns:a16="http://schemas.microsoft.com/office/drawing/2014/main" id="{78561672-74CE-1001-EC8D-AD71064EE304}"/>
              </a:ext>
            </a:extLst>
          </p:cNvPr>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Digital Verifiable Credentials (VC)</a:t>
            </a:r>
            <a:endParaRPr sz="2400" dirty="0"/>
          </a:p>
        </p:txBody>
      </p:sp>
      <p:pic>
        <p:nvPicPr>
          <p:cNvPr id="379" name="Google Shape;379;p58"/>
          <p:cNvPicPr preferRelativeResize="0"/>
          <p:nvPr/>
        </p:nvPicPr>
        <p:blipFill>
          <a:blip r:embed="rId3">
            <a:alphaModFix/>
          </a:blip>
          <a:stretch>
            <a:fillRect/>
          </a:stretch>
        </p:blipFill>
        <p:spPr>
          <a:xfrm>
            <a:off x="3613500" y="1790700"/>
            <a:ext cx="5783649" cy="3609976"/>
          </a:xfrm>
          <a:prstGeom prst="rect">
            <a:avLst/>
          </a:prstGeom>
          <a:noFill/>
          <a:ln>
            <a:noFill/>
          </a:ln>
        </p:spPr>
      </p:pic>
      <p:sp>
        <p:nvSpPr>
          <p:cNvPr id="380" name="Google Shape;380;p58"/>
          <p:cNvSpPr txBox="1">
            <a:spLocks noGrp="1"/>
          </p:cNvSpPr>
          <p:nvPr>
            <p:ph type="body" idx="1"/>
          </p:nvPr>
        </p:nvSpPr>
        <p:spPr>
          <a:xfrm>
            <a:off x="232875" y="1171525"/>
            <a:ext cx="8520600" cy="3416400"/>
          </a:xfrm>
          <a:prstGeom prst="rect">
            <a:avLst/>
          </a:prstGeom>
        </p:spPr>
        <p:txBody>
          <a:bodyPr spcFirstLastPara="1" wrap="square" lIns="91425" tIns="91425" rIns="91425" bIns="91425" anchor="t" anchorCtr="0">
            <a:normAutofit fontScale="70000" lnSpcReduction="20000"/>
          </a:bodyPr>
          <a:lstStyle/>
          <a:p>
            <a:pPr marL="457200" lvl="0" indent="-342900" algn="l" rtl="0">
              <a:spcBef>
                <a:spcPts val="0"/>
              </a:spcBef>
              <a:spcAft>
                <a:spcPts val="0"/>
              </a:spcAft>
              <a:buSzPts val="1800"/>
              <a:buChar char="●"/>
            </a:pPr>
            <a:r>
              <a:rPr lang="en-GB" dirty="0"/>
              <a:t>Proving Identity</a:t>
            </a:r>
            <a:endParaRPr dirty="0"/>
          </a:p>
          <a:p>
            <a:pPr marL="457200" lvl="0" indent="-342900" algn="l" rtl="0">
              <a:spcBef>
                <a:spcPts val="0"/>
              </a:spcBef>
              <a:spcAft>
                <a:spcPts val="0"/>
              </a:spcAft>
              <a:buSzPts val="1800"/>
              <a:buChar char="●"/>
            </a:pPr>
            <a:r>
              <a:rPr lang="en-GB" dirty="0"/>
              <a:t>Proving Relationships</a:t>
            </a:r>
            <a:endParaRPr dirty="0"/>
          </a:p>
          <a:p>
            <a:pPr marL="457200" lvl="0" indent="-342900" algn="l" rtl="0">
              <a:spcBef>
                <a:spcPts val="0"/>
              </a:spcBef>
              <a:spcAft>
                <a:spcPts val="0"/>
              </a:spcAft>
              <a:buSzPts val="1800"/>
              <a:buChar char="●"/>
            </a:pPr>
            <a:r>
              <a:rPr lang="en-GB" dirty="0"/>
              <a:t>Issue NHS Number VCs</a:t>
            </a:r>
            <a:endParaRPr dirty="0"/>
          </a:p>
          <a:p>
            <a:pPr marL="457200" lvl="0" indent="-342900" algn="l" rtl="0">
              <a:spcBef>
                <a:spcPts val="0"/>
              </a:spcBef>
              <a:spcAft>
                <a:spcPts val="0"/>
              </a:spcAft>
              <a:buSzPts val="1800"/>
              <a:buChar char="●"/>
            </a:pPr>
            <a:r>
              <a:rPr lang="en-GB" dirty="0"/>
              <a:t>Simulate GRO issuing VC of Birth Cert</a:t>
            </a:r>
          </a:p>
          <a:p>
            <a:pPr marL="457200" lvl="0" indent="-342900" algn="l" rtl="0">
              <a:spcBef>
                <a:spcPts val="0"/>
              </a:spcBef>
              <a:spcAft>
                <a:spcPts val="0"/>
              </a:spcAft>
              <a:buSzPts val="1800"/>
              <a:buChar char="●"/>
            </a:pPr>
            <a:r>
              <a:rPr lang="en-GB" dirty="0"/>
              <a:t>MOJ issuing Medical </a:t>
            </a:r>
            <a:r>
              <a:rPr lang="en-GB" dirty="0" err="1"/>
              <a:t>PoA</a:t>
            </a:r>
            <a:r>
              <a:rPr lang="en-GB" dirty="0"/>
              <a:t> VC Presentations</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GB" dirty="0"/>
              <a:t>Issuer: MOJ</a:t>
            </a:r>
            <a:endParaRPr dirty="0"/>
          </a:p>
          <a:p>
            <a:pPr marL="0" lvl="0" indent="0">
              <a:spcBef>
                <a:spcPts val="1200"/>
              </a:spcBef>
              <a:buNone/>
            </a:pPr>
            <a:r>
              <a:rPr lang="en-GB" dirty="0"/>
              <a:t>Issue/Claim(s): Medical Power of Attorney</a:t>
            </a:r>
            <a:endParaRPr dirty="0"/>
          </a:p>
          <a:p>
            <a:pPr marL="0" lvl="0" indent="0" algn="l" rtl="0">
              <a:spcBef>
                <a:spcPts val="1200"/>
              </a:spcBef>
              <a:spcAft>
                <a:spcPts val="0"/>
              </a:spcAft>
              <a:buNone/>
            </a:pPr>
            <a:r>
              <a:rPr lang="en-GB" dirty="0"/>
              <a:t>Holder: Alice (Bobs daughter)</a:t>
            </a:r>
          </a:p>
          <a:p>
            <a:pPr marL="0" lvl="0" indent="0" algn="l" rtl="0">
              <a:spcBef>
                <a:spcPts val="1200"/>
              </a:spcBef>
              <a:spcAft>
                <a:spcPts val="0"/>
              </a:spcAft>
              <a:buNone/>
            </a:pPr>
            <a:r>
              <a:rPr lang="en-GB" dirty="0"/>
              <a:t>Subject: Bob (The parent, given </a:t>
            </a:r>
            <a:r>
              <a:rPr lang="en-GB" dirty="0" err="1"/>
              <a:t>PoA</a:t>
            </a:r>
            <a:r>
              <a:rPr lang="en-GB" dirty="0"/>
              <a:t> to Alice)</a:t>
            </a:r>
            <a:endParaRPr dirty="0"/>
          </a:p>
          <a:p>
            <a:pPr marL="0" lvl="0" indent="0" algn="l" rtl="0">
              <a:spcBef>
                <a:spcPts val="1200"/>
              </a:spcBef>
              <a:spcAft>
                <a:spcPts val="1200"/>
              </a:spcAft>
              <a:buNone/>
            </a:pPr>
            <a:r>
              <a:rPr lang="en-GB" dirty="0"/>
              <a:t>Verifier: NHS Proxy Auth Service</a:t>
            </a:r>
            <a:endParaRPr dirty="0"/>
          </a:p>
        </p:txBody>
      </p:sp>
      <p:pic>
        <p:nvPicPr>
          <p:cNvPr id="3" name="Google Shape;346;p54">
            <a:extLst>
              <a:ext uri="{FF2B5EF4-FFF2-40B4-BE49-F238E27FC236}">
                <a16:creationId xmlns:a16="http://schemas.microsoft.com/office/drawing/2014/main" id="{B90450A5-DD21-F517-FB48-774D726CD223}"/>
              </a:ext>
            </a:extLst>
          </p:cNvPr>
          <p:cNvPicPr preferRelativeResize="0"/>
          <p:nvPr/>
        </p:nvPicPr>
        <p:blipFill rotWithShape="1">
          <a:blip r:embed="rId4">
            <a:alphaModFix/>
          </a:blip>
          <a:srcRect l="10705" t="24594" r="42626" b="25497"/>
          <a:stretch/>
        </p:blipFill>
        <p:spPr>
          <a:xfrm>
            <a:off x="7999875" y="205200"/>
            <a:ext cx="850651" cy="369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5;p59">
            <a:extLst>
              <a:ext uri="{FF2B5EF4-FFF2-40B4-BE49-F238E27FC236}">
                <a16:creationId xmlns:a16="http://schemas.microsoft.com/office/drawing/2014/main" id="{D9EAE5A0-8468-4BA9-BBD4-FCFCDEFF0A5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How can VC’s be used for “digital” Proxy interactions?</a:t>
            </a:r>
            <a:endParaRPr sz="2400" dirty="0"/>
          </a:p>
        </p:txBody>
      </p:sp>
      <p:sp>
        <p:nvSpPr>
          <p:cNvPr id="7" name="TextBox 6">
            <a:extLst>
              <a:ext uri="{FF2B5EF4-FFF2-40B4-BE49-F238E27FC236}">
                <a16:creationId xmlns:a16="http://schemas.microsoft.com/office/drawing/2014/main" id="{174FE17B-9D9F-4B7C-A02C-E11544B26284}"/>
              </a:ext>
            </a:extLst>
          </p:cNvPr>
          <p:cNvSpPr txBox="1"/>
          <p:nvPr/>
        </p:nvSpPr>
        <p:spPr>
          <a:xfrm>
            <a:off x="457200" y="1778000"/>
            <a:ext cx="7792720" cy="3323987"/>
          </a:xfrm>
          <a:prstGeom prst="rect">
            <a:avLst/>
          </a:prstGeom>
          <a:noFill/>
        </p:spPr>
        <p:txBody>
          <a:bodyPr wrap="square" rtlCol="0">
            <a:spAutoFit/>
          </a:bodyPr>
          <a:lstStyle/>
          <a:p>
            <a:r>
              <a:rPr lang="en-GB" dirty="0"/>
              <a:t>Accessing Digital Medical Records:</a:t>
            </a:r>
          </a:p>
          <a:p>
            <a:pPr marL="342900" indent="-342900">
              <a:buFont typeface="+mj-lt"/>
              <a:buAutoNum type="arabicPeriod"/>
            </a:pPr>
            <a:endParaRPr lang="en-GB" dirty="0"/>
          </a:p>
          <a:p>
            <a:pPr marL="342900" indent="-342900">
              <a:buFont typeface="+mj-lt"/>
              <a:buAutoNum type="arabicPeriod"/>
            </a:pPr>
            <a:r>
              <a:rPr lang="en-GB" dirty="0"/>
              <a:t>Bob has given Alice Power of Attorney, its been issued digitally as a VC by MOJ</a:t>
            </a:r>
          </a:p>
          <a:p>
            <a:pPr marL="342900" indent="-342900">
              <a:buFont typeface="+mj-lt"/>
              <a:buAutoNum type="arabicPeriod"/>
            </a:pPr>
            <a:endParaRPr lang="en-GB" dirty="0"/>
          </a:p>
          <a:p>
            <a:r>
              <a:rPr lang="en-GB" dirty="0"/>
              <a:t>Bob hasn’t accessed NHS Account and hasn’t set up Alice with any user roles there</a:t>
            </a:r>
          </a:p>
          <a:p>
            <a:endParaRPr lang="en-GB" dirty="0"/>
          </a:p>
          <a:p>
            <a:endParaRPr lang="en-GB" dirty="0"/>
          </a:p>
          <a:p>
            <a:pPr marL="342900" indent="-342900">
              <a:buFont typeface="+mj-lt"/>
              <a:buAutoNum type="arabicPeriod"/>
            </a:pPr>
            <a:r>
              <a:rPr lang="en-GB" dirty="0"/>
              <a:t>She uses Proxy Service App, and it requests the VC</a:t>
            </a:r>
          </a:p>
          <a:p>
            <a:pPr marL="342900" indent="-342900">
              <a:buFont typeface="+mj-lt"/>
              <a:buAutoNum type="arabicPeriod"/>
            </a:pPr>
            <a:r>
              <a:rPr lang="en-GB" dirty="0"/>
              <a:t>She proves her identity and that she holds a VC for the </a:t>
            </a:r>
            <a:r>
              <a:rPr lang="en-GB" dirty="0" err="1"/>
              <a:t>PoA</a:t>
            </a:r>
            <a:r>
              <a:rPr lang="en-GB" dirty="0"/>
              <a:t> (all from Dig Wallet on device)</a:t>
            </a:r>
          </a:p>
          <a:p>
            <a:pPr marL="342900" indent="-342900">
              <a:buFont typeface="+mj-lt"/>
              <a:buAutoNum type="arabicPeriod"/>
            </a:pPr>
            <a:r>
              <a:rPr lang="en-GB" dirty="0"/>
              <a:t>Proxy service directly updates Bobs NHS Account Users and Roles</a:t>
            </a:r>
          </a:p>
          <a:p>
            <a:pPr marL="342900" indent="-342900">
              <a:buFont typeface="+mj-lt"/>
              <a:buAutoNum type="arabicPeriod"/>
            </a:pPr>
            <a:r>
              <a:rPr lang="en-GB" dirty="0"/>
              <a:t>Alice now has access to Bobs data</a:t>
            </a:r>
          </a:p>
          <a:p>
            <a:pPr marL="342900" indent="-342900">
              <a:buFont typeface="+mj-lt"/>
              <a:buAutoNum type="arabicPeriod"/>
            </a:pPr>
            <a:endParaRPr lang="en-GB" dirty="0"/>
          </a:p>
          <a:p>
            <a:r>
              <a:rPr lang="en-GB" dirty="0"/>
              <a:t>We’ve taken external proofs, and applied Authorisation rules based on them</a:t>
            </a:r>
          </a:p>
          <a:p>
            <a:endParaRPr lang="en-GB" dirty="0"/>
          </a:p>
          <a:p>
            <a:endParaRPr lang="en-GB" dirty="0"/>
          </a:p>
        </p:txBody>
      </p:sp>
    </p:spTree>
    <p:extLst>
      <p:ext uri="{BB962C8B-B14F-4D97-AF65-F5344CB8AC3E}">
        <p14:creationId xmlns:p14="http://schemas.microsoft.com/office/powerpoint/2010/main" val="1594692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5;p59">
            <a:extLst>
              <a:ext uri="{FF2B5EF4-FFF2-40B4-BE49-F238E27FC236}">
                <a16:creationId xmlns:a16="http://schemas.microsoft.com/office/drawing/2014/main" id="{D9EAE5A0-8468-4BA9-BBD4-FCFCDEFF0A5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How can VC’s be used for “digital” Proxy interactions?</a:t>
            </a:r>
            <a:endParaRPr sz="2400" dirty="0"/>
          </a:p>
        </p:txBody>
      </p:sp>
      <p:sp>
        <p:nvSpPr>
          <p:cNvPr id="7" name="TextBox 6">
            <a:extLst>
              <a:ext uri="{FF2B5EF4-FFF2-40B4-BE49-F238E27FC236}">
                <a16:creationId xmlns:a16="http://schemas.microsoft.com/office/drawing/2014/main" id="{174FE17B-9D9F-4B7C-A02C-E11544B26284}"/>
              </a:ext>
            </a:extLst>
          </p:cNvPr>
          <p:cNvSpPr txBox="1"/>
          <p:nvPr/>
        </p:nvSpPr>
        <p:spPr>
          <a:xfrm>
            <a:off x="462280" y="1508760"/>
            <a:ext cx="7792720" cy="3539430"/>
          </a:xfrm>
          <a:prstGeom prst="rect">
            <a:avLst/>
          </a:prstGeom>
          <a:noFill/>
        </p:spPr>
        <p:txBody>
          <a:bodyPr wrap="square" rtlCol="0">
            <a:spAutoFit/>
          </a:bodyPr>
          <a:lstStyle/>
          <a:p>
            <a:pPr marL="342900" indent="-342900">
              <a:buFont typeface="+mj-lt"/>
              <a:buAutoNum type="arabicPeriod"/>
            </a:pPr>
            <a:r>
              <a:rPr lang="en-GB" dirty="0"/>
              <a:t>Alice goes onto NHS account and wants to add Bob</a:t>
            </a:r>
          </a:p>
          <a:p>
            <a:pPr marL="342900" indent="-342900">
              <a:buFont typeface="+mj-lt"/>
              <a:buAutoNum type="arabicPeriod"/>
            </a:pPr>
            <a:r>
              <a:rPr lang="en-GB" dirty="0"/>
              <a:t>However, rather than just accepting an email address, she needed Bobs identity to be proved via a VC</a:t>
            </a:r>
          </a:p>
          <a:p>
            <a:pPr marL="342900" indent="-342900">
              <a:buFont typeface="+mj-lt"/>
              <a:buAutoNum type="arabicPeriod"/>
            </a:pPr>
            <a:r>
              <a:rPr lang="en-GB" dirty="0"/>
              <a:t>She uses her device to request identity proof from Bob, bob responds with his id proof</a:t>
            </a:r>
          </a:p>
          <a:p>
            <a:pPr marL="342900" indent="-342900">
              <a:buFont typeface="+mj-lt"/>
              <a:buAutoNum type="arabicPeriod"/>
            </a:pPr>
            <a:r>
              <a:rPr lang="en-GB" dirty="0"/>
              <a:t>She then uses this with NHS Account “Add ‘Guest’ User”</a:t>
            </a:r>
          </a:p>
          <a:p>
            <a:pPr marL="342900" indent="-342900">
              <a:buFont typeface="+mj-lt"/>
              <a:buAutoNum type="arabicPeriod"/>
            </a:pPr>
            <a:endParaRPr lang="en-GB" dirty="0"/>
          </a:p>
          <a:p>
            <a:pPr marL="342900" indent="-342900">
              <a:buFont typeface="+mj-lt"/>
              <a:buAutoNum type="arabicPeriod"/>
            </a:pPr>
            <a:endParaRPr lang="en-GB" dirty="0"/>
          </a:p>
          <a:p>
            <a:r>
              <a:rPr lang="en-GB" dirty="0"/>
              <a:t>Account now knows that Alice is definitely giving access to the Bob that she thinks she is, and account now has the digital VC identity for Bob.</a:t>
            </a:r>
          </a:p>
          <a:p>
            <a:endParaRPr lang="en-GB" dirty="0"/>
          </a:p>
          <a:p>
            <a:r>
              <a:rPr lang="en-GB" dirty="0"/>
              <a:t>We could now issue our own “relationship” VCs to Bob as the holder, and Alice as the subject.</a:t>
            </a:r>
          </a:p>
          <a:p>
            <a:endParaRPr lang="en-GB" dirty="0"/>
          </a:p>
          <a:p>
            <a:r>
              <a:rPr lang="en-GB" dirty="0"/>
              <a:t>i.e. VC’s that prove that the NHS is saying that bob can do something on behalf of Alice</a:t>
            </a:r>
          </a:p>
          <a:p>
            <a:pPr marL="342900" indent="-342900">
              <a:buFont typeface="+mj-lt"/>
              <a:buAutoNum type="arabicPeriod"/>
            </a:pPr>
            <a:endParaRPr lang="en-GB" dirty="0"/>
          </a:p>
          <a:p>
            <a:endParaRPr lang="en-GB" dirty="0"/>
          </a:p>
          <a:p>
            <a:endParaRPr lang="en-GB" dirty="0"/>
          </a:p>
        </p:txBody>
      </p:sp>
    </p:spTree>
    <p:extLst>
      <p:ext uri="{BB962C8B-B14F-4D97-AF65-F5344CB8AC3E}">
        <p14:creationId xmlns:p14="http://schemas.microsoft.com/office/powerpoint/2010/main" val="25334349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85;p59">
            <a:extLst>
              <a:ext uri="{FF2B5EF4-FFF2-40B4-BE49-F238E27FC236}">
                <a16:creationId xmlns:a16="http://schemas.microsoft.com/office/drawing/2014/main" id="{D9EAE5A0-8468-4BA9-BBD4-FCFCDEFF0A5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How can VC’s be used for “non digital” Proxy interactions?</a:t>
            </a:r>
            <a:endParaRPr sz="2400" dirty="0"/>
          </a:p>
        </p:txBody>
      </p:sp>
      <p:sp>
        <p:nvSpPr>
          <p:cNvPr id="7" name="TextBox 6">
            <a:extLst>
              <a:ext uri="{FF2B5EF4-FFF2-40B4-BE49-F238E27FC236}">
                <a16:creationId xmlns:a16="http://schemas.microsoft.com/office/drawing/2014/main" id="{174FE17B-9D9F-4B7C-A02C-E11544B26284}"/>
              </a:ext>
            </a:extLst>
          </p:cNvPr>
          <p:cNvSpPr txBox="1"/>
          <p:nvPr/>
        </p:nvSpPr>
        <p:spPr>
          <a:xfrm>
            <a:off x="462280" y="1508760"/>
            <a:ext cx="7792720" cy="3539430"/>
          </a:xfrm>
          <a:prstGeom prst="rect">
            <a:avLst/>
          </a:prstGeom>
          <a:noFill/>
        </p:spPr>
        <p:txBody>
          <a:bodyPr wrap="square" rtlCol="0">
            <a:spAutoFit/>
          </a:bodyPr>
          <a:lstStyle/>
          <a:p>
            <a:pPr marL="342900" indent="-342900">
              <a:buFont typeface="+mj-lt"/>
              <a:buAutoNum type="arabicPeriod"/>
            </a:pPr>
            <a:r>
              <a:rPr lang="en-GB" dirty="0"/>
              <a:t>Alice is incapacitated, Bob is claiming he has authority (POA from MOJ and its been issued digitally as a VC)</a:t>
            </a:r>
          </a:p>
          <a:p>
            <a:pPr marL="342900" indent="-342900">
              <a:buFont typeface="+mj-lt"/>
              <a:buAutoNum type="arabicPeriod"/>
            </a:pPr>
            <a:r>
              <a:rPr lang="en-GB" dirty="0"/>
              <a:t>Doctor enters Alice’s NHS Number on his device</a:t>
            </a:r>
          </a:p>
          <a:p>
            <a:pPr marL="342900" indent="-342900">
              <a:buFont typeface="+mj-lt"/>
              <a:buAutoNum type="arabicPeriod"/>
            </a:pPr>
            <a:r>
              <a:rPr lang="en-GB" dirty="0"/>
              <a:t>Scans QR code from Bobs phone (dig wallet, Biometrics)</a:t>
            </a:r>
          </a:p>
          <a:p>
            <a:pPr marL="342900" indent="-342900">
              <a:buFont typeface="+mj-lt"/>
              <a:buAutoNum type="arabicPeriod"/>
            </a:pPr>
            <a:r>
              <a:rPr lang="en-GB" dirty="0"/>
              <a:t>Doctors device confirms Bob has authority</a:t>
            </a:r>
          </a:p>
          <a:p>
            <a:pPr marL="342900" indent="-342900">
              <a:buFont typeface="+mj-lt"/>
              <a:buAutoNum type="arabicPeriod"/>
            </a:pPr>
            <a:endParaRPr lang="en-GB" dirty="0"/>
          </a:p>
          <a:p>
            <a:r>
              <a:rPr lang="en-GB" dirty="0"/>
              <a:t>Like a </a:t>
            </a:r>
            <a:r>
              <a:rPr lang="en-GB" dirty="0" err="1"/>
              <a:t>covid</a:t>
            </a:r>
            <a:r>
              <a:rPr lang="en-GB" dirty="0"/>
              <a:t> pass, but here the Subject of the VC and Holder of the VC are different people</a:t>
            </a:r>
          </a:p>
          <a:p>
            <a:pPr marL="342900" indent="-342900">
              <a:buFont typeface="+mj-lt"/>
              <a:buAutoNum type="arabicPeriod"/>
            </a:pPr>
            <a:endParaRPr lang="en-GB" dirty="0"/>
          </a:p>
          <a:p>
            <a:pPr marL="342900" indent="-342900">
              <a:buFont typeface="+mj-lt"/>
              <a:buAutoNum type="arabicPeriod"/>
            </a:pPr>
            <a:endParaRPr lang="en-GB" dirty="0"/>
          </a:p>
          <a:p>
            <a:r>
              <a:rPr lang="en-GB" dirty="0"/>
              <a:t>Hypothetically…</a:t>
            </a:r>
          </a:p>
          <a:p>
            <a:endParaRPr lang="en-GB" dirty="0"/>
          </a:p>
          <a:p>
            <a:r>
              <a:rPr lang="en-GB" dirty="0"/>
              <a:t>We could accept the NHS issued VC (based on account roles and attributed) if Alice has given Bob the “Act for me role, but not to make DNR decisions”, (</a:t>
            </a:r>
            <a:r>
              <a:rPr lang="en-GB" dirty="0" err="1"/>
              <a:t>ie</a:t>
            </a:r>
            <a:r>
              <a:rPr lang="en-GB" dirty="0"/>
              <a:t> the VC can hold additional restrictions / requirements)</a:t>
            </a:r>
          </a:p>
          <a:p>
            <a:endParaRPr lang="en-GB" dirty="0"/>
          </a:p>
          <a:p>
            <a:endParaRPr lang="en-GB" dirty="0"/>
          </a:p>
        </p:txBody>
      </p:sp>
    </p:spTree>
    <p:extLst>
      <p:ext uri="{BB962C8B-B14F-4D97-AF65-F5344CB8AC3E}">
        <p14:creationId xmlns:p14="http://schemas.microsoft.com/office/powerpoint/2010/main" val="1482110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ntroduction to API Gateway OAuth 2.0 server">
            <a:extLst>
              <a:ext uri="{FF2B5EF4-FFF2-40B4-BE49-F238E27FC236}">
                <a16:creationId xmlns:a16="http://schemas.microsoft.com/office/drawing/2014/main" id="{863B7F55-5DD2-42E2-BCC2-FFFF8F2AC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463" y="1067558"/>
            <a:ext cx="5164137" cy="387115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85;p59">
            <a:extLst>
              <a:ext uri="{FF2B5EF4-FFF2-40B4-BE49-F238E27FC236}">
                <a16:creationId xmlns:a16="http://schemas.microsoft.com/office/drawing/2014/main" id="{D9EAE5A0-8468-4BA9-BBD4-FCFCDEFF0A5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Before UMA, Quick </a:t>
            </a:r>
            <a:r>
              <a:rPr lang="en-GB" sz="2400" dirty="0" err="1"/>
              <a:t>Oauth</a:t>
            </a:r>
            <a:r>
              <a:rPr lang="en-GB" sz="2400" dirty="0"/>
              <a:t> reminder</a:t>
            </a:r>
            <a:endParaRPr sz="2400" dirty="0"/>
          </a:p>
        </p:txBody>
      </p:sp>
    </p:spTree>
    <p:extLst>
      <p:ext uri="{BB962C8B-B14F-4D97-AF65-F5344CB8AC3E}">
        <p14:creationId xmlns:p14="http://schemas.microsoft.com/office/powerpoint/2010/main" val="293436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Open ID Connect Authentication With OAuth2.0 Authorization - DZone Security">
            <a:extLst>
              <a:ext uri="{FF2B5EF4-FFF2-40B4-BE49-F238E27FC236}">
                <a16:creationId xmlns:a16="http://schemas.microsoft.com/office/drawing/2014/main" id="{16B6E0DC-C10E-417B-BB43-4AA4E1930F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20" y="1117362"/>
            <a:ext cx="6364112" cy="354353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85;p59">
            <a:extLst>
              <a:ext uri="{FF2B5EF4-FFF2-40B4-BE49-F238E27FC236}">
                <a16:creationId xmlns:a16="http://schemas.microsoft.com/office/drawing/2014/main" id="{08D8894B-7BD2-4FDA-807B-E9BFCC378780}"/>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Quick OAuth example</a:t>
            </a:r>
            <a:endParaRPr sz="2400" dirty="0"/>
          </a:p>
        </p:txBody>
      </p:sp>
    </p:spTree>
    <p:extLst>
      <p:ext uri="{BB962C8B-B14F-4D97-AF65-F5344CB8AC3E}">
        <p14:creationId xmlns:p14="http://schemas.microsoft.com/office/powerpoint/2010/main" val="85738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pPr>
              <a:buSzPts val="990"/>
            </a:pPr>
            <a:r>
              <a:rPr lang="en-GB" dirty="0" err="1"/>
              <a:t>Oauth</a:t>
            </a:r>
            <a:r>
              <a:rPr lang="en-GB" dirty="0"/>
              <a:t> scopes</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4"/>
            <a:ext cx="8520600" cy="35818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err="1"/>
              <a:t>Messages.Read</a:t>
            </a:r>
            <a:endParaRPr lang="en-GB" sz="2320" dirty="0"/>
          </a:p>
          <a:p>
            <a:pPr>
              <a:buSzPts val="990"/>
            </a:pPr>
            <a:r>
              <a:rPr lang="en-GB" sz="2320" dirty="0" err="1"/>
              <a:t>Profile.Write</a:t>
            </a:r>
            <a:endParaRPr lang="en-GB" sz="2320" dirty="0"/>
          </a:p>
          <a:p>
            <a:pPr>
              <a:buSzPts val="990"/>
            </a:pPr>
            <a:r>
              <a:rPr lang="en-GB" sz="2320" dirty="0" err="1"/>
              <a:t>Health.BloodPressure.Read</a:t>
            </a:r>
            <a:endParaRPr lang="en-GB" sz="2320" dirty="0"/>
          </a:p>
          <a:p>
            <a:pPr>
              <a:buSzPts val="990"/>
            </a:pPr>
            <a:endParaRPr lang="en-GB" sz="2320" dirty="0"/>
          </a:p>
          <a:p>
            <a:pPr>
              <a:buSzPts val="990"/>
            </a:pPr>
            <a:r>
              <a:rPr lang="en-GB" sz="2320" dirty="0"/>
              <a:t>Etc </a:t>
            </a:r>
            <a:r>
              <a:rPr lang="en-GB" sz="2320" dirty="0" err="1"/>
              <a:t>etc</a:t>
            </a:r>
            <a:endParaRPr lang="en-GB" sz="2320" dirty="0"/>
          </a:p>
        </p:txBody>
      </p:sp>
    </p:spTree>
    <p:extLst>
      <p:ext uri="{BB962C8B-B14F-4D97-AF65-F5344CB8AC3E}">
        <p14:creationId xmlns:p14="http://schemas.microsoft.com/office/powerpoint/2010/main" val="367565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is proxy?</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GB" i="1" dirty="0"/>
              <a:t>"Allow people to act on behalf of the</a:t>
            </a:r>
          </a:p>
          <a:p>
            <a:r>
              <a:rPr lang="en-GB" i="1" dirty="0"/>
              <a:t>patients and dependents they care for,</a:t>
            </a:r>
          </a:p>
          <a:p>
            <a:r>
              <a:rPr lang="en-GB" i="1" dirty="0"/>
              <a:t>and to allow users of NHS digital</a:t>
            </a:r>
          </a:p>
          <a:p>
            <a:r>
              <a:rPr lang="en-GB" i="1" dirty="0"/>
              <a:t>services to share their records with</a:t>
            </a:r>
          </a:p>
          <a:p>
            <a:r>
              <a:rPr lang="en-GB" i="1" dirty="0"/>
              <a:t>those they trust to act on their behalf"</a:t>
            </a:r>
            <a:endParaRPr lang="en-GB" sz="2320" dirty="0"/>
          </a:p>
        </p:txBody>
      </p:sp>
      <p:sp>
        <p:nvSpPr>
          <p:cNvPr id="5" name="TextBox 4">
            <a:extLst>
              <a:ext uri="{FF2B5EF4-FFF2-40B4-BE49-F238E27FC236}">
                <a16:creationId xmlns:a16="http://schemas.microsoft.com/office/drawing/2014/main" id="{0800B95B-981F-418B-BF8D-FD99E44A77FA}"/>
              </a:ext>
            </a:extLst>
          </p:cNvPr>
          <p:cNvSpPr txBox="1"/>
          <p:nvPr/>
        </p:nvSpPr>
        <p:spPr>
          <a:xfrm>
            <a:off x="2849880" y="492848"/>
            <a:ext cx="3911600" cy="477054"/>
          </a:xfrm>
          <a:prstGeom prst="rect">
            <a:avLst/>
          </a:prstGeom>
          <a:noFill/>
        </p:spPr>
        <p:txBody>
          <a:bodyPr wrap="square" rtlCol="0">
            <a:spAutoFit/>
          </a:bodyPr>
          <a:lstStyle/>
          <a:p>
            <a:r>
              <a:rPr lang="en-GB" sz="2500" dirty="0"/>
              <a:t>NHS</a:t>
            </a:r>
          </a:p>
        </p:txBody>
      </p:sp>
    </p:spTree>
    <p:extLst>
      <p:ext uri="{BB962C8B-B14F-4D97-AF65-F5344CB8AC3E}">
        <p14:creationId xmlns:p14="http://schemas.microsoft.com/office/powerpoint/2010/main" val="20259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pPr>
              <a:buSzPts val="990"/>
            </a:pPr>
            <a:r>
              <a:rPr lang="en-GB" dirty="0"/>
              <a:t>Levels of Scope – Keeping things in Context</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4"/>
            <a:ext cx="8520600" cy="3581825"/>
          </a:xfrm>
          <a:prstGeom prst="rect">
            <a:avLst/>
          </a:prstGeom>
          <a:noFill/>
          <a:ln>
            <a:noFill/>
          </a:ln>
        </p:spPr>
        <p:txBody>
          <a:bodyPr spcFirstLastPara="1" wrap="square" lIns="91425" tIns="91425" rIns="91425" bIns="91425" anchor="t"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indent="-342900">
              <a:buSzPts val="990"/>
              <a:buFont typeface="Arial" panose="020B0604020202020204" pitchFamily="34" charset="0"/>
              <a:buChar char="•"/>
            </a:pPr>
            <a:r>
              <a:rPr lang="en-GB" sz="2320" dirty="0"/>
              <a:t>Alice is 11, Bob is her father</a:t>
            </a:r>
          </a:p>
          <a:p>
            <a:pPr marL="342900" indent="-342900">
              <a:buSzPts val="990"/>
              <a:buFont typeface="Arial" panose="020B0604020202020204" pitchFamily="34" charset="0"/>
              <a:buChar char="•"/>
            </a:pPr>
            <a:r>
              <a:rPr lang="en-GB" sz="2320" dirty="0"/>
              <a:t>The Account is linked to Alice’s NHS Number</a:t>
            </a:r>
          </a:p>
          <a:p>
            <a:pPr marL="342900" indent="-342900">
              <a:buSzPts val="990"/>
              <a:buFont typeface="Arial" panose="020B0604020202020204" pitchFamily="34" charset="0"/>
              <a:buChar char="•"/>
            </a:pPr>
            <a:r>
              <a:rPr lang="en-GB" sz="2320" dirty="0"/>
              <a:t>Bob is added as a user to the Account, and with Full Access</a:t>
            </a:r>
          </a:p>
          <a:p>
            <a:pPr marL="342900" indent="-342900">
              <a:buSzPts val="990"/>
              <a:buFont typeface="Arial" panose="020B0604020202020204" pitchFamily="34" charset="0"/>
              <a:buChar char="•"/>
            </a:pPr>
            <a:r>
              <a:rPr lang="en-GB" sz="2320" dirty="0"/>
              <a:t>Alice, even though its her linked NHS Number, only has Limited Access (due to age).</a:t>
            </a:r>
          </a:p>
          <a:p>
            <a:pPr>
              <a:buSzPts val="990"/>
            </a:pPr>
            <a:endParaRPr lang="en-GB" sz="2320" dirty="0"/>
          </a:p>
          <a:p>
            <a:pPr>
              <a:buSzPts val="990"/>
            </a:pPr>
            <a:r>
              <a:rPr lang="en-GB" sz="2320" dirty="0"/>
              <a:t>Alice, only has the Scope:</a:t>
            </a:r>
          </a:p>
          <a:p>
            <a:pPr>
              <a:buSzPts val="990"/>
            </a:pPr>
            <a:r>
              <a:rPr lang="en-GB" sz="2320" dirty="0" err="1"/>
              <a:t>Messages.Read</a:t>
            </a:r>
            <a:endParaRPr lang="en-GB" sz="2320" dirty="0"/>
          </a:p>
          <a:p>
            <a:pPr>
              <a:buSzPts val="990"/>
            </a:pPr>
            <a:endParaRPr lang="en-GB" sz="2320" dirty="0"/>
          </a:p>
          <a:p>
            <a:pPr>
              <a:buSzPts val="990"/>
            </a:pPr>
            <a:r>
              <a:rPr lang="en-GB" sz="2320" dirty="0"/>
              <a:t>Bob has the scope:</a:t>
            </a:r>
          </a:p>
          <a:p>
            <a:pPr>
              <a:buSzPts val="990"/>
            </a:pPr>
            <a:r>
              <a:rPr lang="en-GB" sz="2320" dirty="0" err="1"/>
              <a:t>Messages.Read.</a:t>
            </a:r>
            <a:r>
              <a:rPr lang="en-GB" sz="2320" b="1" dirty="0" err="1"/>
              <a:t>All</a:t>
            </a:r>
            <a:endParaRPr lang="en-GB" sz="2320" b="1" dirty="0"/>
          </a:p>
          <a:p>
            <a:pPr>
              <a:buSzPts val="990"/>
            </a:pPr>
            <a:endParaRPr lang="en-GB" sz="2320" dirty="0"/>
          </a:p>
          <a:p>
            <a:pPr>
              <a:buSzPts val="990"/>
            </a:pPr>
            <a:r>
              <a:rPr lang="en-GB" sz="2320" dirty="0"/>
              <a:t>This could allow for messages to be sent to Bob, but kept in the context of Alice’s account. Bob could read messages sent to him (that are about Alice), as well as those sent directly to Alice.</a:t>
            </a:r>
          </a:p>
          <a:p>
            <a:pPr>
              <a:buSzPts val="990"/>
            </a:pPr>
            <a:endParaRPr lang="en-GB" sz="2320" dirty="0"/>
          </a:p>
          <a:p>
            <a:pPr>
              <a:buSzPts val="990"/>
            </a:pPr>
            <a:r>
              <a:rPr lang="en-GB" sz="2320" dirty="0"/>
              <a:t>Alice could only read messages sent to her.</a:t>
            </a:r>
          </a:p>
          <a:p>
            <a:pPr>
              <a:buSzPts val="990"/>
            </a:pPr>
            <a:endParaRPr lang="en-GB" sz="2320" dirty="0"/>
          </a:p>
          <a:p>
            <a:pPr>
              <a:buSzPts val="990"/>
            </a:pPr>
            <a:endParaRPr lang="en-GB" sz="2320" dirty="0"/>
          </a:p>
        </p:txBody>
      </p:sp>
    </p:spTree>
    <p:extLst>
      <p:ext uri="{BB962C8B-B14F-4D97-AF65-F5344CB8AC3E}">
        <p14:creationId xmlns:p14="http://schemas.microsoft.com/office/powerpoint/2010/main" val="2667857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User Managed Access</a:t>
            </a:r>
            <a:endParaRPr sz="2400" dirty="0"/>
          </a:p>
        </p:txBody>
      </p:sp>
      <p:sp>
        <p:nvSpPr>
          <p:cNvPr id="386" name="Google Shape;386;p59"/>
          <p:cNvSpPr txBox="1">
            <a:spLocks noGrp="1"/>
          </p:cNvSpPr>
          <p:nvPr>
            <p:ph type="body" idx="1"/>
          </p:nvPr>
        </p:nvSpPr>
        <p:spPr>
          <a:xfrm>
            <a:off x="311700" y="944880"/>
            <a:ext cx="4062180" cy="4198620"/>
          </a:xfrm>
          <a:prstGeom prst="rect">
            <a:avLst/>
          </a:prstGeom>
        </p:spPr>
        <p:txBody>
          <a:bodyPr spcFirstLastPara="1" wrap="square" lIns="91425" tIns="91425" rIns="91425" bIns="91425" anchor="t" anchorCtr="0">
            <a:normAutofit fontScale="70000" lnSpcReduction="20000"/>
          </a:bodyPr>
          <a:lstStyle/>
          <a:p>
            <a:pPr marL="0" lvl="0" indent="0">
              <a:buNone/>
            </a:pPr>
            <a:r>
              <a:rPr lang="en-GB" dirty="0"/>
              <a:t>UMA 2.0 extends the OAuth 2.0 protocol and gives resource owners granular management of their protected resources by creating authorization policies on a centralized authorization server. </a:t>
            </a:r>
          </a:p>
          <a:p>
            <a:pPr marL="0" lvl="0" indent="0">
              <a:buNone/>
            </a:pPr>
            <a:endParaRPr lang="en-GB" dirty="0"/>
          </a:p>
          <a:p>
            <a:pPr marL="0" lvl="0" indent="0">
              <a:buNone/>
            </a:pPr>
            <a:r>
              <a:rPr lang="en-GB" dirty="0"/>
              <a:t>The authorization server grants delegated consent to a </a:t>
            </a:r>
            <a:r>
              <a:rPr lang="en-GB" i="1" dirty="0"/>
              <a:t>requesting party</a:t>
            </a:r>
            <a:r>
              <a:rPr lang="en-GB" dirty="0"/>
              <a:t> on behalf of the resource owner to authorize who and what can get access to their data and for how long.</a:t>
            </a:r>
          </a:p>
          <a:p>
            <a:pPr marL="0" lvl="0" indent="0" algn="l" rtl="0">
              <a:spcBef>
                <a:spcPts val="1200"/>
              </a:spcBef>
              <a:spcAft>
                <a:spcPts val="0"/>
              </a:spcAft>
              <a:buNone/>
            </a:pPr>
            <a:r>
              <a:rPr lang="en-GB" b="1" dirty="0">
                <a:solidFill>
                  <a:srgbClr val="FF0000"/>
                </a:solidFill>
              </a:rPr>
              <a:t>Who</a:t>
            </a:r>
            <a:r>
              <a:rPr lang="en-GB" dirty="0"/>
              <a:t> can access </a:t>
            </a:r>
            <a:r>
              <a:rPr lang="en-GB" b="1" dirty="0"/>
              <a:t>what</a:t>
            </a:r>
            <a:r>
              <a:rPr lang="en-GB" dirty="0"/>
              <a:t>, and from </a:t>
            </a:r>
            <a:r>
              <a:rPr lang="en-GB" b="1" dirty="0"/>
              <a:t>where</a:t>
            </a:r>
            <a:endParaRPr dirty="0"/>
          </a:p>
          <a:p>
            <a:pPr marL="285750" indent="-285750">
              <a:spcBef>
                <a:spcPts val="1200"/>
              </a:spcBef>
            </a:pPr>
            <a:r>
              <a:rPr lang="en-GB" dirty="0"/>
              <a:t>RO - “Elderly Parent”</a:t>
            </a:r>
          </a:p>
          <a:p>
            <a:pPr marL="285750" indent="-285750">
              <a:spcBef>
                <a:spcPts val="1200"/>
              </a:spcBef>
            </a:pPr>
            <a:r>
              <a:rPr lang="en-GB" dirty="0"/>
              <a:t>RS - “Simulation of NHS Account API”</a:t>
            </a:r>
          </a:p>
          <a:p>
            <a:pPr marL="285750" indent="-285750">
              <a:spcBef>
                <a:spcPts val="1200"/>
              </a:spcBef>
            </a:pPr>
            <a:r>
              <a:rPr lang="en-GB" dirty="0"/>
              <a:t>AS - New Service</a:t>
            </a:r>
          </a:p>
          <a:p>
            <a:pPr marL="285750" indent="-285750">
              <a:spcBef>
                <a:spcPts val="1200"/>
              </a:spcBef>
            </a:pPr>
            <a:r>
              <a:rPr lang="en-GB" dirty="0" err="1"/>
              <a:t>RqP</a:t>
            </a:r>
            <a:r>
              <a:rPr lang="en-GB" dirty="0"/>
              <a:t> - “Adult”</a:t>
            </a:r>
          </a:p>
          <a:p>
            <a:pPr marL="285750" indent="-285750">
              <a:spcBef>
                <a:spcPts val="1200"/>
              </a:spcBef>
            </a:pPr>
            <a:r>
              <a:rPr lang="en-GB" dirty="0"/>
              <a:t>C - NHS App/NHS.UK</a:t>
            </a:r>
            <a:endParaRPr dirty="0"/>
          </a:p>
        </p:txBody>
      </p:sp>
      <p:pic>
        <p:nvPicPr>
          <p:cNvPr id="387" name="Google Shape;387;p59"/>
          <p:cNvPicPr preferRelativeResize="0"/>
          <p:nvPr/>
        </p:nvPicPr>
        <p:blipFill rotWithShape="1">
          <a:blip r:embed="rId3">
            <a:alphaModFix/>
          </a:blip>
          <a:srcRect l="1040" r="-1039"/>
          <a:stretch/>
        </p:blipFill>
        <p:spPr>
          <a:xfrm>
            <a:off x="4516121" y="1017725"/>
            <a:ext cx="4673600" cy="4125775"/>
          </a:xfrm>
          <a:prstGeom prst="rect">
            <a:avLst/>
          </a:prstGeom>
          <a:noFill/>
          <a:ln>
            <a:noFill/>
          </a:ln>
        </p:spPr>
      </p:pic>
      <p:pic>
        <p:nvPicPr>
          <p:cNvPr id="3" name="Google Shape;346;p54">
            <a:extLst>
              <a:ext uri="{FF2B5EF4-FFF2-40B4-BE49-F238E27FC236}">
                <a16:creationId xmlns:a16="http://schemas.microsoft.com/office/drawing/2014/main" id="{A3856BA8-6F61-48B9-FBA2-9EED62F620D7}"/>
              </a:ext>
            </a:extLst>
          </p:cNvPr>
          <p:cNvPicPr preferRelativeResize="0"/>
          <p:nvPr/>
        </p:nvPicPr>
        <p:blipFill rotWithShape="1">
          <a:blip r:embed="rId4">
            <a:alphaModFix/>
          </a:blip>
          <a:srcRect l="10705" t="24594" r="42626" b="25497"/>
          <a:stretch/>
        </p:blipFill>
        <p:spPr>
          <a:xfrm>
            <a:off x="7999875" y="205200"/>
            <a:ext cx="850651" cy="36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User Managed Access</a:t>
            </a:r>
            <a:endParaRPr sz="2400" dirty="0"/>
          </a:p>
        </p:txBody>
      </p:sp>
      <p:pic>
        <p:nvPicPr>
          <p:cNvPr id="3" name="Google Shape;346;p54">
            <a:extLst>
              <a:ext uri="{FF2B5EF4-FFF2-40B4-BE49-F238E27FC236}">
                <a16:creationId xmlns:a16="http://schemas.microsoft.com/office/drawing/2014/main" id="{A3856BA8-6F61-48B9-FBA2-9EED62F620D7}"/>
              </a:ext>
            </a:extLst>
          </p:cNvPr>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pic>
        <p:nvPicPr>
          <p:cNvPr id="1026" name="Picture 2">
            <a:extLst>
              <a:ext uri="{FF2B5EF4-FFF2-40B4-BE49-F238E27FC236}">
                <a16:creationId xmlns:a16="http://schemas.microsoft.com/office/drawing/2014/main" id="{A2F3B491-A80A-424E-9203-7E6CCB4864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798" y="1042712"/>
            <a:ext cx="7603722" cy="389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0301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7" name="Picture 2">
            <a:extLst>
              <a:ext uri="{FF2B5EF4-FFF2-40B4-BE49-F238E27FC236}">
                <a16:creationId xmlns:a16="http://schemas.microsoft.com/office/drawing/2014/main" id="{608A4D48-A757-4FDB-9577-EC3E5CCAB9A1}"/>
              </a:ext>
            </a:extLst>
          </p:cNvPr>
          <p:cNvPicPr>
            <a:picLocks noChangeAspect="1" noChangeArrowheads="1"/>
          </p:cNvPicPr>
          <p:nvPr/>
        </p:nvPicPr>
        <p:blipFill>
          <a:blip r:embed="rId3">
            <a:alphaModFix amt="19000"/>
            <a:extLst>
              <a:ext uri="{28A0092B-C50C-407E-A947-70E740481C1C}">
                <a14:useLocalDpi xmlns:a14="http://schemas.microsoft.com/office/drawing/2010/main" val="0"/>
              </a:ext>
            </a:extLst>
          </a:blip>
          <a:srcRect/>
          <a:stretch>
            <a:fillRect/>
          </a:stretch>
        </p:blipFill>
        <p:spPr bwMode="auto">
          <a:xfrm>
            <a:off x="1011958" y="1017725"/>
            <a:ext cx="7603722" cy="3895588"/>
          </a:xfrm>
          <a:prstGeom prst="rect">
            <a:avLst/>
          </a:prstGeom>
          <a:noFill/>
          <a:extLst>
            <a:ext uri="{909E8E84-426E-40DD-AFC4-6F175D3DCCD1}">
              <a14:hiddenFill xmlns:a14="http://schemas.microsoft.com/office/drawing/2010/main">
                <a:solidFill>
                  <a:srgbClr val="FFFFFF"/>
                </a:solidFill>
              </a14:hiddenFill>
            </a:ext>
          </a:extLst>
        </p:spPr>
      </p:pic>
      <p:sp>
        <p:nvSpPr>
          <p:cNvPr id="385" name="Google Shape;38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User Managed Access</a:t>
            </a:r>
            <a:endParaRPr sz="2400" dirty="0"/>
          </a:p>
        </p:txBody>
      </p:sp>
      <p:pic>
        <p:nvPicPr>
          <p:cNvPr id="3" name="Google Shape;346;p54">
            <a:extLst>
              <a:ext uri="{FF2B5EF4-FFF2-40B4-BE49-F238E27FC236}">
                <a16:creationId xmlns:a16="http://schemas.microsoft.com/office/drawing/2014/main" id="{A3856BA8-6F61-48B9-FBA2-9EED62F620D7}"/>
              </a:ext>
            </a:extLst>
          </p:cNvPr>
          <p:cNvPicPr preferRelativeResize="0"/>
          <p:nvPr/>
        </p:nvPicPr>
        <p:blipFill rotWithShape="1">
          <a:blip r:embed="rId4">
            <a:alphaModFix/>
          </a:blip>
          <a:srcRect l="10705" t="24594" r="42626" b="25497"/>
          <a:stretch/>
        </p:blipFill>
        <p:spPr>
          <a:xfrm>
            <a:off x="7999875" y="205200"/>
            <a:ext cx="850651" cy="369750"/>
          </a:xfrm>
          <a:prstGeom prst="rect">
            <a:avLst/>
          </a:prstGeom>
          <a:noFill/>
          <a:ln>
            <a:noFill/>
          </a:ln>
        </p:spPr>
      </p:pic>
      <p:sp>
        <p:nvSpPr>
          <p:cNvPr id="2" name="Text Placeholder 1">
            <a:extLst>
              <a:ext uri="{FF2B5EF4-FFF2-40B4-BE49-F238E27FC236}">
                <a16:creationId xmlns:a16="http://schemas.microsoft.com/office/drawing/2014/main" id="{3BDFA5B7-9EDA-422B-BDB3-A8A44055A6E5}"/>
              </a:ext>
            </a:extLst>
          </p:cNvPr>
          <p:cNvSpPr>
            <a:spLocks noGrp="1" noChangeArrowheads="1"/>
          </p:cNvSpPr>
          <p:nvPr>
            <p:ph type="body" idx="1"/>
          </p:nvPr>
        </p:nvSpPr>
        <p:spPr bwMode="auto">
          <a:xfrm>
            <a:off x="311150" y="1107953"/>
            <a:ext cx="8304530" cy="3505448"/>
          </a:xfrm>
          <a:prstGeom prst="rect">
            <a:avLst/>
          </a:prstGeom>
          <a:noFill/>
          <a:ln>
            <a:noFill/>
          </a:ln>
          <a:effectLst/>
        </p:spPr>
        <p:txBody>
          <a:bodyPr vert="horz" wrap="square" lIns="4761" tIns="0" rIns="4761" bIns="-317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ClrTx/>
              <a:buSzTx/>
              <a:buNone/>
            </a:pPr>
            <a:r>
              <a:rPr lang="en-GB" altLang="en-US" sz="1200" dirty="0"/>
              <a:t>A resource owner, Alice, is a patient who plans to undergo a medical procedure at a surgery </a:t>
            </a:r>
            <a:r>
              <a:rPr lang="en-GB" altLang="en-US" sz="1200" dirty="0" err="1"/>
              <a:t>center</a:t>
            </a:r>
            <a:r>
              <a:rPr lang="en-GB" altLang="en-US" sz="1200" dirty="0"/>
              <a:t>. </a:t>
            </a:r>
            <a:r>
              <a:rPr lang="en-GB" altLang="en-US" sz="1200" dirty="0" err="1"/>
              <a:t>Dr.</a:t>
            </a:r>
            <a:r>
              <a:rPr lang="en-GB" altLang="en-US" sz="1200" dirty="0"/>
              <a:t> Bob is a specialist who needs read access (i.e., read scope) to Alice's electronic health records in order to operate, and write access (i.e., write scope) in order to add new entries related to the surgery. These records are a resource whose contents have built up over time and to which Alice's regular physician, </a:t>
            </a:r>
            <a:r>
              <a:rPr lang="en-GB" altLang="en-US" sz="1200" dirty="0" err="1"/>
              <a:t>Dr.</a:t>
            </a:r>
            <a:r>
              <a:rPr lang="en-GB" altLang="en-US" sz="1200" dirty="0"/>
              <a:t> Carol, has access already.</a:t>
            </a:r>
          </a:p>
          <a:p>
            <a:pPr marL="0" lvl="0" indent="0">
              <a:lnSpc>
                <a:spcPct val="100000"/>
              </a:lnSpc>
              <a:buClrTx/>
              <a:buSzTx/>
              <a:buNone/>
            </a:pPr>
            <a:endParaRPr lang="en-GB" altLang="en-US" sz="1200" dirty="0"/>
          </a:p>
          <a:p>
            <a:pPr marL="0" lvl="0" indent="0">
              <a:lnSpc>
                <a:spcPct val="100000"/>
              </a:lnSpc>
              <a:buClrTx/>
              <a:buSzTx/>
              <a:buNone/>
            </a:pPr>
            <a:r>
              <a:rPr lang="en-GB" altLang="en-US" sz="1200" dirty="0"/>
              <a:t>Alice, or some party representing Alice, registers her medical health records and sets up permissions using authorization policies, allowing </a:t>
            </a:r>
            <a:r>
              <a:rPr lang="en-GB" altLang="en-US" sz="1200" dirty="0" err="1"/>
              <a:t>Dr.</a:t>
            </a:r>
            <a:r>
              <a:rPr lang="en-GB" altLang="en-US" sz="1200" dirty="0"/>
              <a:t> Bob and </a:t>
            </a:r>
            <a:r>
              <a:rPr lang="en-GB" altLang="en-US" sz="1200" dirty="0" err="1"/>
              <a:t>Dr.</a:t>
            </a:r>
            <a:r>
              <a:rPr lang="en-GB" altLang="en-US" sz="1200" dirty="0"/>
              <a:t> Carol access to her health data. On an online healthcare application, Alice can easily grant consent by clicking a "Share" button to her data, or decline access by clicking a "Deny" button.</a:t>
            </a:r>
          </a:p>
          <a:p>
            <a:pPr marL="0" lvl="0" indent="0">
              <a:lnSpc>
                <a:spcPct val="100000"/>
              </a:lnSpc>
              <a:buClrTx/>
              <a:buSzTx/>
              <a:buNone/>
            </a:pPr>
            <a:endParaRPr lang="en-GB" altLang="en-US" sz="1200" dirty="0"/>
          </a:p>
          <a:p>
            <a:pPr marL="0" lvl="0" indent="0">
              <a:lnSpc>
                <a:spcPct val="100000"/>
              </a:lnSpc>
              <a:buClrTx/>
              <a:buSzTx/>
              <a:buNone/>
            </a:pPr>
            <a:r>
              <a:rPr lang="en-GB" altLang="en-US" sz="1200" dirty="0"/>
              <a:t>UMA also solves managed consent for IoT deployments. For example, Alice will need to be monitored after her operation. </a:t>
            </a:r>
            <a:r>
              <a:rPr lang="en-GB" altLang="en-US" sz="1200" dirty="0" err="1"/>
              <a:t>Dr.</a:t>
            </a:r>
            <a:r>
              <a:rPr lang="en-GB" altLang="en-US" sz="1200" dirty="0"/>
              <a:t> Bob prescribes a smart medical device for Alice, such as a clinical-grade blood pressure monitor, which must be registered by the resource server to place it under the authorization server's protection. The blood pressure monitor sends data to a server that aggregates and transmits the data to external devices, allowing </a:t>
            </a:r>
            <a:r>
              <a:rPr lang="en-GB" altLang="en-US" sz="1200" dirty="0" err="1"/>
              <a:t>Dr.</a:t>
            </a:r>
            <a:r>
              <a:rPr lang="en-GB" altLang="en-US" sz="1200" dirty="0"/>
              <a:t> Bob and </a:t>
            </a:r>
            <a:r>
              <a:rPr lang="en-GB" altLang="en-US" sz="1200" dirty="0" err="1"/>
              <a:t>Dr.</a:t>
            </a:r>
            <a:r>
              <a:rPr lang="en-GB" altLang="en-US" sz="1200" dirty="0"/>
              <a:t> Carol access to Alice's data on their tablets or mobile apps.</a:t>
            </a:r>
          </a:p>
          <a:p>
            <a:pPr marL="0" lvl="0" indent="0">
              <a:lnSpc>
                <a:spcPct val="100000"/>
              </a:lnSpc>
              <a:buClrTx/>
              <a:buSzTx/>
              <a:buNone/>
            </a:pPr>
            <a:endParaRPr lang="en-GB" altLang="en-US" sz="1200" dirty="0"/>
          </a:p>
          <a:p>
            <a:pPr marL="0" lvl="0" indent="0">
              <a:lnSpc>
                <a:spcPct val="100000"/>
              </a:lnSpc>
              <a:buClrTx/>
              <a:buSzTx/>
              <a:buNone/>
            </a:pPr>
            <a:r>
              <a:rPr lang="en-GB" altLang="en-US" sz="1200" dirty="0"/>
              <a:t>AM supports a one-to-many policy that can be shared with many entities, not just targeting a single requesting party. Thus, Alice is able to share her data with </a:t>
            </a:r>
            <a:r>
              <a:rPr lang="en-GB" altLang="en-US" sz="1200" dirty="0" err="1"/>
              <a:t>Dr.</a:t>
            </a:r>
            <a:r>
              <a:rPr lang="en-GB" altLang="en-US" sz="1200" dirty="0"/>
              <a:t> Bob, </a:t>
            </a:r>
            <a:r>
              <a:rPr lang="en-GB" altLang="en-US" sz="1200" dirty="0" err="1"/>
              <a:t>Dr.</a:t>
            </a:r>
            <a:r>
              <a:rPr lang="en-GB" altLang="en-US" sz="1200" dirty="0"/>
              <a:t> Carol, as well as with the clinical and operational employees at the surgery </a:t>
            </a:r>
            <a:r>
              <a:rPr lang="en-GB" altLang="en-US" sz="1200" dirty="0" err="1"/>
              <a:t>center</a:t>
            </a:r>
            <a:endParaRPr lang="en-GB" altLang="en-US" sz="12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6320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1"/>
          <p:cNvSpPr txBox="1"/>
          <p:nvPr/>
        </p:nvSpPr>
        <p:spPr>
          <a:xfrm>
            <a:off x="423900" y="1153025"/>
            <a:ext cx="7858800" cy="31401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rgbClr val="1155CC"/>
              </a:buClr>
              <a:buSzPts val="1800"/>
              <a:buChar char="●"/>
            </a:pPr>
            <a:r>
              <a:rPr lang="en-GB" sz="1800" dirty="0">
                <a:solidFill>
                  <a:srgbClr val="1155CC"/>
                </a:solidFill>
              </a:rPr>
              <a:t>Understand the reaction of users and staff as to how the process works in reality</a:t>
            </a:r>
            <a:endParaRPr sz="1800" dirty="0">
              <a:solidFill>
                <a:srgbClr val="1155CC"/>
              </a:solidFill>
            </a:endParaRPr>
          </a:p>
          <a:p>
            <a:pPr marL="0" lvl="0" indent="0" algn="l" rtl="0">
              <a:spcBef>
                <a:spcPts val="600"/>
              </a:spcBef>
              <a:spcAft>
                <a:spcPts val="0"/>
              </a:spcAft>
              <a:buNone/>
            </a:pPr>
            <a:endParaRPr sz="1800" dirty="0">
              <a:solidFill>
                <a:srgbClr val="1155CC"/>
              </a:solidFill>
            </a:endParaRPr>
          </a:p>
          <a:p>
            <a:pPr marL="457200" lvl="0" indent="-342900" algn="l" rtl="0">
              <a:spcBef>
                <a:spcPts val="600"/>
              </a:spcBef>
              <a:spcAft>
                <a:spcPts val="0"/>
              </a:spcAft>
              <a:buClr>
                <a:srgbClr val="1155CC"/>
              </a:buClr>
              <a:buSzPts val="1800"/>
              <a:buChar char="●"/>
            </a:pPr>
            <a:r>
              <a:rPr lang="en-GB" sz="1800" dirty="0">
                <a:solidFill>
                  <a:srgbClr val="1155CC"/>
                </a:solidFill>
              </a:rPr>
              <a:t>Catch problems on a small scale, whilst they are manageable </a:t>
            </a:r>
            <a:endParaRPr sz="1800" dirty="0">
              <a:solidFill>
                <a:srgbClr val="1155CC"/>
              </a:solidFill>
            </a:endParaRPr>
          </a:p>
          <a:p>
            <a:pPr marL="0" lvl="0" indent="0" algn="l" rtl="0">
              <a:spcBef>
                <a:spcPts val="600"/>
              </a:spcBef>
              <a:spcAft>
                <a:spcPts val="0"/>
              </a:spcAft>
              <a:buNone/>
            </a:pPr>
            <a:endParaRPr sz="1800" dirty="0">
              <a:solidFill>
                <a:srgbClr val="1155CC"/>
              </a:solidFill>
            </a:endParaRPr>
          </a:p>
          <a:p>
            <a:pPr marL="457200" lvl="0" indent="-342900" algn="l" rtl="0">
              <a:spcBef>
                <a:spcPts val="600"/>
              </a:spcBef>
              <a:spcAft>
                <a:spcPts val="0"/>
              </a:spcAft>
              <a:buClr>
                <a:srgbClr val="1155CC"/>
              </a:buClr>
              <a:buSzPts val="1800"/>
              <a:buChar char="●"/>
            </a:pPr>
            <a:r>
              <a:rPr lang="en-GB" sz="1800" dirty="0">
                <a:solidFill>
                  <a:srgbClr val="1155CC"/>
                </a:solidFill>
              </a:rPr>
              <a:t>Gather user stories to support the later engagement of practices which do not currently offer a proxy service, or offer only a reduced service</a:t>
            </a:r>
            <a:endParaRPr sz="1800" dirty="0">
              <a:solidFill>
                <a:srgbClr val="1155CC"/>
              </a:solidFill>
            </a:endParaRPr>
          </a:p>
          <a:p>
            <a:pPr marL="0" lvl="0" indent="0" algn="l" rtl="0">
              <a:spcBef>
                <a:spcPts val="600"/>
              </a:spcBef>
              <a:spcAft>
                <a:spcPts val="0"/>
              </a:spcAft>
              <a:buNone/>
            </a:pPr>
            <a:endParaRPr sz="1800" dirty="0">
              <a:solidFill>
                <a:srgbClr val="1155CC"/>
              </a:solidFill>
            </a:endParaRPr>
          </a:p>
          <a:p>
            <a:pPr marL="457200" lvl="0" indent="-342900" algn="l" rtl="0">
              <a:spcBef>
                <a:spcPts val="600"/>
              </a:spcBef>
              <a:spcAft>
                <a:spcPts val="0"/>
              </a:spcAft>
              <a:buClr>
                <a:srgbClr val="1155CC"/>
              </a:buClr>
              <a:buSzPts val="1800"/>
              <a:buChar char="●"/>
            </a:pPr>
            <a:r>
              <a:rPr lang="en-GB" sz="1800" dirty="0">
                <a:solidFill>
                  <a:srgbClr val="1155CC"/>
                </a:solidFill>
              </a:rPr>
              <a:t>Bring benefits to staff and users in the short-term</a:t>
            </a:r>
            <a:endParaRPr sz="1800" dirty="0">
              <a:solidFill>
                <a:srgbClr val="1155CC"/>
              </a:solidFill>
            </a:endParaRPr>
          </a:p>
        </p:txBody>
      </p:sp>
      <p:pic>
        <p:nvPicPr>
          <p:cNvPr id="399" name="Google Shape;399;p61"/>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pic>
        <p:nvPicPr>
          <p:cNvPr id="400" name="Google Shape;400;p61"/>
          <p:cNvPicPr preferRelativeResize="0"/>
          <p:nvPr/>
        </p:nvPicPr>
        <p:blipFill>
          <a:blip r:embed="rId4">
            <a:alphaModFix/>
          </a:blip>
          <a:stretch>
            <a:fillRect/>
          </a:stretch>
        </p:blipFill>
        <p:spPr>
          <a:xfrm>
            <a:off x="8085350" y="4108475"/>
            <a:ext cx="679700" cy="679700"/>
          </a:xfrm>
          <a:prstGeom prst="rect">
            <a:avLst/>
          </a:prstGeom>
          <a:noFill/>
          <a:ln>
            <a:noFill/>
          </a:ln>
        </p:spPr>
      </p:pic>
      <p:sp>
        <p:nvSpPr>
          <p:cNvPr id="401" name="Google Shape;401;p61"/>
          <p:cNvSpPr txBox="1">
            <a:spLocks noGrp="1"/>
          </p:cNvSpPr>
          <p:nvPr>
            <p:ph type="title"/>
          </p:nvPr>
        </p:nvSpPr>
        <p:spPr>
          <a:xfrm>
            <a:off x="250275" y="260800"/>
            <a:ext cx="8520600" cy="91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00" dirty="0"/>
              <a:t>Aims of next phase of work</a:t>
            </a:r>
            <a:endParaRPr sz="2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dirty="0"/>
              <a:t>Strand 2: Next phase and Post June</a:t>
            </a:r>
            <a:endParaRPr sz="2400" dirty="0"/>
          </a:p>
        </p:txBody>
      </p:sp>
      <p:sp>
        <p:nvSpPr>
          <p:cNvPr id="386" name="Google Shape;386;p59"/>
          <p:cNvSpPr txBox="1">
            <a:spLocks noGrp="1"/>
          </p:cNvSpPr>
          <p:nvPr>
            <p:ph type="body" idx="1"/>
          </p:nvPr>
        </p:nvSpPr>
        <p:spPr>
          <a:xfrm>
            <a:off x="311700" y="1152474"/>
            <a:ext cx="8520600" cy="3922445"/>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Working with other organisations with regard to VC’s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“Account Core” – “Account Data” is “in progress”, but need to work with Account at E and D over controlling access to that data</a:t>
            </a:r>
          </a:p>
          <a:p>
            <a:pPr marL="0" lvl="0" indent="0" algn="l" rtl="0">
              <a:spcBef>
                <a:spcPts val="0"/>
              </a:spcBef>
              <a:spcAft>
                <a:spcPts val="0"/>
              </a:spcAft>
              <a:buNone/>
            </a:pPr>
            <a:endParaRPr lang="en-GB" dirty="0"/>
          </a:p>
          <a:p>
            <a:pPr marL="0" indent="0">
              <a:buNone/>
            </a:pPr>
            <a:r>
              <a:rPr lang="en-GB" dirty="0"/>
              <a:t>Primary Care data – can we work with them to have account expose data? Or will we be looking at how we can update GPIT system authorisation rules?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IAM – need involvement</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At the moment, fairly isolated in CE scoping this – </a:t>
            </a:r>
          </a:p>
          <a:p>
            <a:pPr marL="285750" lvl="0" indent="-285750" algn="l" rtl="0">
              <a:spcBef>
                <a:spcPts val="0"/>
              </a:spcBef>
              <a:spcAft>
                <a:spcPts val="0"/>
              </a:spcAft>
              <a:buFontTx/>
              <a:buChar char="-"/>
            </a:pPr>
            <a:r>
              <a:rPr lang="en-GB" dirty="0"/>
              <a:t>What is going on else where? </a:t>
            </a:r>
          </a:p>
          <a:p>
            <a:pPr marL="285750" lvl="0" indent="-285750" algn="l" rtl="0">
              <a:spcBef>
                <a:spcPts val="0"/>
              </a:spcBef>
              <a:spcAft>
                <a:spcPts val="0"/>
              </a:spcAft>
              <a:buFontTx/>
              <a:buChar char="-"/>
            </a:pPr>
            <a:r>
              <a:rPr lang="en-GB" dirty="0"/>
              <a:t>What can support this</a:t>
            </a:r>
          </a:p>
          <a:p>
            <a:pPr marL="285750" lvl="0" indent="-285750" algn="l" rtl="0">
              <a:spcBef>
                <a:spcPts val="0"/>
              </a:spcBef>
              <a:spcAft>
                <a:spcPts val="0"/>
              </a:spcAft>
              <a:buFontTx/>
              <a:buChar char="-"/>
            </a:pPr>
            <a:r>
              <a:rPr lang="en-GB" dirty="0"/>
              <a:t>Open to all input around what exists / doesn’t exist – etc</a:t>
            </a:r>
          </a:p>
          <a:p>
            <a:pPr marL="285750" lvl="0" indent="-285750" algn="l" rtl="0">
              <a:spcBef>
                <a:spcPts val="0"/>
              </a:spcBef>
              <a:spcAft>
                <a:spcPts val="0"/>
              </a:spcAft>
              <a:buFontTx/>
              <a:buChar char="-"/>
            </a:pPr>
            <a:endParaRPr lang="en-GB" dirty="0"/>
          </a:p>
          <a:p>
            <a:pPr marL="285750" lvl="0" indent="-285750" algn="l" rtl="0">
              <a:spcBef>
                <a:spcPts val="0"/>
              </a:spcBef>
              <a:spcAft>
                <a:spcPts val="0"/>
              </a:spcAft>
              <a:buFontTx/>
              <a:buChar char="-"/>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pic>
        <p:nvPicPr>
          <p:cNvPr id="3" name="Google Shape;346;p54">
            <a:extLst>
              <a:ext uri="{FF2B5EF4-FFF2-40B4-BE49-F238E27FC236}">
                <a16:creationId xmlns:a16="http://schemas.microsoft.com/office/drawing/2014/main" id="{A3856BA8-6F61-48B9-FBA2-9EED62F620D7}"/>
              </a:ext>
            </a:extLst>
          </p:cNvPr>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Tree>
    <p:extLst>
      <p:ext uri="{BB962C8B-B14F-4D97-AF65-F5344CB8AC3E}">
        <p14:creationId xmlns:p14="http://schemas.microsoft.com/office/powerpoint/2010/main" val="573649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Key points to note:</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NHS Definition has 2 parts – physical and digital</a:t>
            </a:r>
          </a:p>
          <a:p>
            <a:pPr>
              <a:buSzPts val="990"/>
            </a:pPr>
            <a:endParaRPr lang="en-GB" sz="2320" dirty="0"/>
          </a:p>
          <a:p>
            <a:pPr>
              <a:buSzPts val="990"/>
            </a:pPr>
            <a:r>
              <a:rPr lang="en-GB" sz="2320" dirty="0"/>
              <a:t>We don’t want any “masking of true origin” when talking about proxy access in NHS</a:t>
            </a:r>
          </a:p>
          <a:p>
            <a:pPr>
              <a:buSzPts val="990"/>
            </a:pPr>
            <a:endParaRPr lang="en-GB" sz="2320" dirty="0"/>
          </a:p>
        </p:txBody>
      </p:sp>
    </p:spTree>
    <p:extLst>
      <p:ext uri="{BB962C8B-B14F-4D97-AF65-F5344CB8AC3E}">
        <p14:creationId xmlns:p14="http://schemas.microsoft.com/office/powerpoint/2010/main" val="2539391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Why need proxy?</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b="1" dirty="0"/>
              <a:t>Citizen</a:t>
            </a:r>
          </a:p>
          <a:p>
            <a:pPr>
              <a:buSzPts val="990"/>
            </a:pPr>
            <a:r>
              <a:rPr lang="en-GB" sz="2320" dirty="0"/>
              <a:t>Make life easier for them (proxy is often needed at stressful times in their life)</a:t>
            </a:r>
          </a:p>
          <a:p>
            <a:pPr>
              <a:buSzPts val="990"/>
            </a:pPr>
            <a:endParaRPr lang="en-GB" sz="2320" dirty="0"/>
          </a:p>
          <a:p>
            <a:pPr>
              <a:buSzPts val="990"/>
            </a:pPr>
            <a:r>
              <a:rPr lang="en-GB" sz="2320" b="1" dirty="0"/>
              <a:t>Staff</a:t>
            </a:r>
          </a:p>
          <a:p>
            <a:pPr>
              <a:buSzPts val="990"/>
            </a:pPr>
            <a:r>
              <a:rPr lang="en-GB" sz="2320" dirty="0"/>
              <a:t>Reduce / Remove the burden of having the responsibility of having to validate and then enforce Proxy decisions manually.</a:t>
            </a:r>
          </a:p>
        </p:txBody>
      </p:sp>
    </p:spTree>
    <p:extLst>
      <p:ext uri="{BB962C8B-B14F-4D97-AF65-F5344CB8AC3E}">
        <p14:creationId xmlns:p14="http://schemas.microsoft.com/office/powerpoint/2010/main" val="2514451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 / When can proxy happen?</a:t>
            </a:r>
          </a:p>
        </p:txBody>
      </p:sp>
      <p:sp>
        <p:nvSpPr>
          <p:cNvPr id="15" name="Google Shape;335;p53">
            <a:extLst>
              <a:ext uri="{FF2B5EF4-FFF2-40B4-BE49-F238E27FC236}">
                <a16:creationId xmlns:a16="http://schemas.microsoft.com/office/drawing/2014/main" id="{B83821AD-04E8-4564-9D87-16E972479321}"/>
              </a:ext>
            </a:extLst>
          </p:cNvPr>
          <p:cNvSpPr txBox="1">
            <a:spLocks/>
          </p:cNvSpPr>
          <p:nvPr/>
        </p:nvSpPr>
        <p:spPr>
          <a:xfrm>
            <a:off x="271060" y="1356475"/>
            <a:ext cx="8520600" cy="3342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buSzPts val="990"/>
            </a:pPr>
            <a:r>
              <a:rPr lang="en-GB" sz="2320" dirty="0"/>
              <a:t>A user has requested it, and when medical systems have been updated with those user assignments (</a:t>
            </a:r>
            <a:r>
              <a:rPr lang="en-GB" sz="2320" dirty="0" err="1"/>
              <a:t>ie</a:t>
            </a:r>
            <a:r>
              <a:rPr lang="en-GB" sz="2320" dirty="0"/>
              <a:t> GP systems)</a:t>
            </a:r>
          </a:p>
          <a:p>
            <a:pPr>
              <a:buSzPts val="990"/>
            </a:pPr>
            <a:endParaRPr lang="en-GB" sz="2320" dirty="0"/>
          </a:p>
          <a:p>
            <a:pPr>
              <a:buSzPts val="990"/>
            </a:pPr>
            <a:r>
              <a:rPr lang="en-GB" sz="2320" dirty="0"/>
              <a:t>Legal enforcements – Power of Attorney – even if health IT systems not been updated with it, the </a:t>
            </a:r>
            <a:r>
              <a:rPr lang="en-GB" sz="2320" dirty="0" err="1"/>
              <a:t>PoA</a:t>
            </a:r>
            <a:r>
              <a:rPr lang="en-GB" sz="2320" dirty="0"/>
              <a:t> paper work can be shown.</a:t>
            </a:r>
          </a:p>
          <a:p>
            <a:pPr>
              <a:buSzPts val="990"/>
            </a:pPr>
            <a:endParaRPr lang="en-GB" sz="2320" dirty="0"/>
          </a:p>
          <a:p>
            <a:pPr>
              <a:buSzPts val="990"/>
            </a:pPr>
            <a:r>
              <a:rPr lang="en-GB" sz="2320" dirty="0"/>
              <a:t>Other legal relationships – Parent Child etc</a:t>
            </a:r>
          </a:p>
        </p:txBody>
      </p:sp>
    </p:spTree>
    <p:extLst>
      <p:ext uri="{BB962C8B-B14F-4D97-AF65-F5344CB8AC3E}">
        <p14:creationId xmlns:p14="http://schemas.microsoft.com/office/powerpoint/2010/main" val="2375798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86ACC-95FC-42DE-ACA3-F03AE86FEF89}"/>
              </a:ext>
            </a:extLst>
          </p:cNvPr>
          <p:cNvSpPr>
            <a:spLocks noGrp="1"/>
          </p:cNvSpPr>
          <p:nvPr>
            <p:ph type="title"/>
          </p:nvPr>
        </p:nvSpPr>
        <p:spPr/>
        <p:txBody>
          <a:bodyPr>
            <a:normAutofit fontScale="90000"/>
          </a:bodyPr>
          <a:lstStyle/>
          <a:p>
            <a:r>
              <a:rPr lang="en-GB" dirty="0"/>
              <a:t>Aims of this presentation</a:t>
            </a:r>
          </a:p>
        </p:txBody>
      </p:sp>
      <p:sp>
        <p:nvSpPr>
          <p:cNvPr id="3" name="Text Placeholder 2">
            <a:extLst>
              <a:ext uri="{FF2B5EF4-FFF2-40B4-BE49-F238E27FC236}">
                <a16:creationId xmlns:a16="http://schemas.microsoft.com/office/drawing/2014/main" id="{8D71C2C6-9447-4B9C-ABBD-9BDB4D6C3442}"/>
              </a:ext>
            </a:extLst>
          </p:cNvPr>
          <p:cNvSpPr>
            <a:spLocks noGrp="1"/>
          </p:cNvSpPr>
          <p:nvPr>
            <p:ph type="body" idx="1"/>
          </p:nvPr>
        </p:nvSpPr>
        <p:spPr/>
        <p:txBody>
          <a:bodyPr>
            <a:normAutofit fontScale="92500" lnSpcReduction="20000"/>
          </a:bodyPr>
          <a:lstStyle/>
          <a:p>
            <a:pPr marL="114300" indent="0">
              <a:buNone/>
            </a:pPr>
            <a:r>
              <a:rPr lang="en-GB" b="1" dirty="0"/>
              <a:t>Proxy</a:t>
            </a:r>
          </a:p>
          <a:p>
            <a:pPr marL="114300" indent="0">
              <a:buNone/>
            </a:pPr>
            <a:r>
              <a:rPr lang="en-GB" dirty="0"/>
              <a:t>Focus was intended to be on “MVP” for Proxy</a:t>
            </a:r>
          </a:p>
          <a:p>
            <a:pPr marL="114300" indent="0">
              <a:buNone/>
            </a:pPr>
            <a:endParaRPr lang="en-GB" dirty="0"/>
          </a:p>
          <a:p>
            <a:pPr marL="114300" indent="0">
              <a:buNone/>
            </a:pPr>
            <a:r>
              <a:rPr lang="en-GB" b="1" dirty="0"/>
              <a:t>Account</a:t>
            </a:r>
          </a:p>
          <a:p>
            <a:pPr marL="114300" indent="0">
              <a:buNone/>
            </a:pPr>
            <a:r>
              <a:rPr lang="en-GB" dirty="0"/>
              <a:t>Now contains “bigger picture” possible vision for what account could provide </a:t>
            </a:r>
          </a:p>
          <a:p>
            <a:pPr marL="114300" indent="0">
              <a:buNone/>
            </a:pPr>
            <a:endParaRPr lang="en-GB" dirty="0"/>
          </a:p>
          <a:p>
            <a:pPr marL="114300" indent="0">
              <a:buNone/>
            </a:pPr>
            <a:r>
              <a:rPr lang="en-GB" dirty="0"/>
              <a:t>Not just the “data” but how the access to that data could be controlled</a:t>
            </a:r>
          </a:p>
          <a:p>
            <a:pPr marL="114300" indent="0">
              <a:buNone/>
            </a:pPr>
            <a:endParaRPr lang="en-GB" dirty="0"/>
          </a:p>
          <a:p>
            <a:pPr marL="114300" indent="0">
              <a:buNone/>
            </a:pPr>
            <a:endParaRPr lang="en-GB" dirty="0"/>
          </a:p>
          <a:p>
            <a:pPr marL="114300" indent="0">
              <a:buNone/>
            </a:pPr>
            <a:r>
              <a:rPr lang="en-GB" dirty="0"/>
              <a:t>Currently very subjective “possibilities”</a:t>
            </a:r>
          </a:p>
          <a:p>
            <a:pPr marL="114300" indent="0">
              <a:buNone/>
            </a:pPr>
            <a:endParaRPr lang="en-GB" dirty="0"/>
          </a:p>
          <a:p>
            <a:pPr marL="114300" indent="0">
              <a:buNone/>
            </a:pPr>
            <a:r>
              <a:rPr lang="en-GB" dirty="0"/>
              <a:t>Request for Comments  - please!</a:t>
            </a:r>
          </a:p>
          <a:p>
            <a:pPr marL="114300" indent="0">
              <a:buNone/>
            </a:pPr>
            <a:endParaRPr lang="en-GB" dirty="0"/>
          </a:p>
        </p:txBody>
      </p:sp>
    </p:spTree>
    <p:extLst>
      <p:ext uri="{BB962C8B-B14F-4D97-AF65-F5344CB8AC3E}">
        <p14:creationId xmlns:p14="http://schemas.microsoft.com/office/powerpoint/2010/main" val="2303560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6" name="Google Shape;336;p53"/>
          <p:cNvPicPr preferRelativeResize="0"/>
          <p:nvPr/>
        </p:nvPicPr>
        <p:blipFill rotWithShape="1">
          <a:blip r:embed="rId3">
            <a:alphaModFix/>
          </a:blip>
          <a:srcRect l="10705" t="24594" r="42626" b="25497"/>
          <a:stretch/>
        </p:blipFill>
        <p:spPr>
          <a:xfrm>
            <a:off x="7999875" y="205200"/>
            <a:ext cx="850651" cy="369750"/>
          </a:xfrm>
          <a:prstGeom prst="rect">
            <a:avLst/>
          </a:prstGeom>
          <a:noFill/>
          <a:ln>
            <a:noFill/>
          </a:ln>
        </p:spPr>
      </p:pic>
      <p:sp>
        <p:nvSpPr>
          <p:cNvPr id="3" name="Title 2">
            <a:extLst>
              <a:ext uri="{FF2B5EF4-FFF2-40B4-BE49-F238E27FC236}">
                <a16:creationId xmlns:a16="http://schemas.microsoft.com/office/drawing/2014/main" id="{797A5CB0-67F6-47D6-AE81-45F537950319}"/>
              </a:ext>
            </a:extLst>
          </p:cNvPr>
          <p:cNvSpPr>
            <a:spLocks noGrp="1"/>
          </p:cNvSpPr>
          <p:nvPr>
            <p:ph type="title"/>
          </p:nvPr>
        </p:nvSpPr>
        <p:spPr/>
        <p:txBody>
          <a:bodyPr>
            <a:normAutofit fontScale="90000"/>
          </a:bodyPr>
          <a:lstStyle/>
          <a:p>
            <a:r>
              <a:rPr lang="en-GB" dirty="0"/>
              <a:t>What’s needed to support Proxy?</a:t>
            </a:r>
          </a:p>
        </p:txBody>
      </p:sp>
      <p:sp>
        <p:nvSpPr>
          <p:cNvPr id="4" name="Rectangle 3">
            <a:extLst>
              <a:ext uri="{FF2B5EF4-FFF2-40B4-BE49-F238E27FC236}">
                <a16:creationId xmlns:a16="http://schemas.microsoft.com/office/drawing/2014/main" id="{19FEB6B0-12BF-41A3-A5AB-239584F6BB27}"/>
              </a:ext>
            </a:extLst>
          </p:cNvPr>
          <p:cNvSpPr/>
          <p:nvPr/>
        </p:nvSpPr>
        <p:spPr>
          <a:xfrm>
            <a:off x="751840" y="167640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Identities</a:t>
            </a:r>
          </a:p>
        </p:txBody>
      </p:sp>
      <p:sp>
        <p:nvSpPr>
          <p:cNvPr id="10" name="Rectangle 9">
            <a:extLst>
              <a:ext uri="{FF2B5EF4-FFF2-40B4-BE49-F238E27FC236}">
                <a16:creationId xmlns:a16="http://schemas.microsoft.com/office/drawing/2014/main" id="{532D4110-668F-4B71-A621-3428CF46EF6B}"/>
              </a:ext>
            </a:extLst>
          </p:cNvPr>
          <p:cNvSpPr/>
          <p:nvPr/>
        </p:nvSpPr>
        <p:spPr>
          <a:xfrm>
            <a:off x="2712720" y="168148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Relationships</a:t>
            </a:r>
          </a:p>
        </p:txBody>
      </p:sp>
      <p:sp>
        <p:nvSpPr>
          <p:cNvPr id="11" name="Rectangle 10">
            <a:extLst>
              <a:ext uri="{FF2B5EF4-FFF2-40B4-BE49-F238E27FC236}">
                <a16:creationId xmlns:a16="http://schemas.microsoft.com/office/drawing/2014/main" id="{2E520BDC-8C1C-4236-A9F3-416852E1B60A}"/>
              </a:ext>
            </a:extLst>
          </p:cNvPr>
          <p:cNvSpPr/>
          <p:nvPr/>
        </p:nvSpPr>
        <p:spPr>
          <a:xfrm>
            <a:off x="4673600" y="167640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Roles</a:t>
            </a:r>
          </a:p>
        </p:txBody>
      </p:sp>
      <p:sp>
        <p:nvSpPr>
          <p:cNvPr id="12" name="Rectangle 11">
            <a:extLst>
              <a:ext uri="{FF2B5EF4-FFF2-40B4-BE49-F238E27FC236}">
                <a16:creationId xmlns:a16="http://schemas.microsoft.com/office/drawing/2014/main" id="{DF4F222D-F3A4-47CC-BF92-D4C667146786}"/>
              </a:ext>
            </a:extLst>
          </p:cNvPr>
          <p:cNvSpPr/>
          <p:nvPr/>
        </p:nvSpPr>
        <p:spPr>
          <a:xfrm>
            <a:off x="6736080" y="167640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Resources</a:t>
            </a:r>
          </a:p>
        </p:txBody>
      </p:sp>
      <p:sp>
        <p:nvSpPr>
          <p:cNvPr id="13" name="Rectangle 12">
            <a:extLst>
              <a:ext uri="{FF2B5EF4-FFF2-40B4-BE49-F238E27FC236}">
                <a16:creationId xmlns:a16="http://schemas.microsoft.com/office/drawing/2014/main" id="{BC6D7D5B-3726-4667-950A-2E1B55E0F27B}"/>
              </a:ext>
            </a:extLst>
          </p:cNvPr>
          <p:cNvSpPr/>
          <p:nvPr/>
        </p:nvSpPr>
        <p:spPr>
          <a:xfrm>
            <a:off x="5633720" y="2999215"/>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 &amp; Enforcement</a:t>
            </a:r>
          </a:p>
        </p:txBody>
      </p:sp>
      <p:sp>
        <p:nvSpPr>
          <p:cNvPr id="14" name="Rectangle 13">
            <a:extLst>
              <a:ext uri="{FF2B5EF4-FFF2-40B4-BE49-F238E27FC236}">
                <a16:creationId xmlns:a16="http://schemas.microsoft.com/office/drawing/2014/main" id="{F06A0E0D-66CE-4D2C-BBB6-D3AF6949B20C}"/>
              </a:ext>
            </a:extLst>
          </p:cNvPr>
          <p:cNvSpPr/>
          <p:nvPr/>
        </p:nvSpPr>
        <p:spPr>
          <a:xfrm>
            <a:off x="1940560" y="3001230"/>
            <a:ext cx="1463040" cy="572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Proofs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02_NHSDigital_template_Plain_Blue_v1">
  <a:themeElements>
    <a:clrScheme name="Custom 1">
      <a:dk1>
        <a:srgbClr val="768692"/>
      </a:dk1>
      <a:lt1>
        <a:srgbClr val="003087"/>
      </a:lt1>
      <a:dk2>
        <a:srgbClr val="3E5264"/>
      </a:dk2>
      <a:lt2>
        <a:srgbClr val="00A499"/>
      </a:lt2>
      <a:accent1>
        <a:srgbClr val="768692"/>
      </a:accent1>
      <a:accent2>
        <a:srgbClr val="003087"/>
      </a:accent2>
      <a:accent3>
        <a:srgbClr val="3E5264"/>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FB923A8EC9C046B3C49D532C12581E" ma:contentTypeVersion="17" ma:contentTypeDescription="Create a new document." ma:contentTypeScope="" ma:versionID="151938611f4e5c670f6b2bcdba3fcd53">
  <xsd:schema xmlns:xsd="http://www.w3.org/2001/XMLSchema" xmlns:xs="http://www.w3.org/2001/XMLSchema" xmlns:p="http://schemas.microsoft.com/office/2006/metadata/properties" xmlns:ns1="http://schemas.microsoft.com/sharepoint/v3" xmlns:ns2="545c7a6d-f0ee-445d-a9d1-ee560e25b5a4" xmlns:ns3="6bd05d99-e1ce-4a02-82a3-42230ddcaaf5" targetNamespace="http://schemas.microsoft.com/office/2006/metadata/properties" ma:root="true" ma:fieldsID="f39ee14fe22447341e72fd4574ea664e" ns1:_="" ns2:_="" ns3:_="">
    <xsd:import namespace="http://schemas.microsoft.com/sharepoint/v3"/>
    <xsd:import namespace="545c7a6d-f0ee-445d-a9d1-ee560e25b5a4"/>
    <xsd:import namespace="6bd05d99-e1ce-4a02-82a3-42230ddcaaf5"/>
    <xsd:element name="properties">
      <xsd:complexType>
        <xsd:sequence>
          <xsd:element name="documentManagement">
            <xsd:complexType>
              <xsd:all>
                <xsd:element ref="ns2:MigrationWizId" minOccurs="0"/>
                <xsd:element ref="ns2:MigrationWizIdPermissions" minOccurs="0"/>
                <xsd:element ref="ns2:MigrationWizIdVersion" minOccurs="0"/>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5c7a6d-f0ee-445d-a9d1-ee560e25b5a4"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d05d99-e1ce-4a02-82a3-42230ddcaaf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59d8e2e-038c-4694-887e-eff0b8b1a9d5}" ma:internalName="TaxCatchAll" ma:showField="CatchAllData" ma:web="6bd05d99-e1ce-4a02-82a3-42230ddcaaf5">
      <xsd:complexType>
        <xsd:complexContent>
          <xsd:extension base="dms:MultiChoiceLookup">
            <xsd:sequence>
              <xsd:element name="Value" type="dms:Lookup" maxOccurs="unbounded" minOccurs="0" nillable="true"/>
            </xsd:sequence>
          </xsd:extension>
        </xsd:complexContent>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6bd05d99-e1ce-4a02-82a3-42230ddcaaf5" xsi:nil="true"/>
    <MigrationWizIdPermissions xmlns="545c7a6d-f0ee-445d-a9d1-ee560e25b5a4" xsi:nil="true"/>
    <MigrationWizIdVersion xmlns="545c7a6d-f0ee-445d-a9d1-ee560e25b5a4" xsi:nil="true"/>
    <lcf76f155ced4ddcb4097134ff3c332f xmlns="545c7a6d-f0ee-445d-a9d1-ee560e25b5a4">
      <Terms xmlns="http://schemas.microsoft.com/office/infopath/2007/PartnerControls"/>
    </lcf76f155ced4ddcb4097134ff3c332f>
    <_ip_UnifiedCompliancePolicyProperties xmlns="http://schemas.microsoft.com/sharepoint/v3" xsi:nil="true"/>
    <MigrationWizId xmlns="545c7a6d-f0ee-445d-a9d1-ee560e25b5a4" xsi:nil="true"/>
  </documentManagement>
</p:properties>
</file>

<file path=customXml/itemProps1.xml><?xml version="1.0" encoding="utf-8"?>
<ds:datastoreItem xmlns:ds="http://schemas.openxmlformats.org/officeDocument/2006/customXml" ds:itemID="{EBAD9572-BE99-4422-B53E-52A53506550C}">
  <ds:schemaRefs>
    <ds:schemaRef ds:uri="http://schemas.microsoft.com/sharepoint/v3/contenttype/forms"/>
  </ds:schemaRefs>
</ds:datastoreItem>
</file>

<file path=customXml/itemProps2.xml><?xml version="1.0" encoding="utf-8"?>
<ds:datastoreItem xmlns:ds="http://schemas.openxmlformats.org/officeDocument/2006/customXml" ds:itemID="{01F43174-DFD4-466D-B786-7898401455CE}">
  <ds:schemaRefs>
    <ds:schemaRef ds:uri="545c7a6d-f0ee-445d-a9d1-ee560e25b5a4"/>
    <ds:schemaRef ds:uri="6bd05d99-e1ce-4a02-82a3-42230ddcaa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3E88210-464C-4AFE-ADFA-8D4D063D05B2}">
  <ds:schemaRefs>
    <ds:schemaRef ds:uri="545c7a6d-f0ee-445d-a9d1-ee560e25b5a4"/>
    <ds:schemaRef ds:uri="6bd05d99-e1ce-4a02-82a3-42230ddcaa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1516</TotalTime>
  <Words>4883</Words>
  <Application>Microsoft Office PowerPoint</Application>
  <PresentationFormat>On-screen Show (16:9)</PresentationFormat>
  <Paragraphs>669</Paragraphs>
  <Slides>45</Slides>
  <Notes>45</Notes>
  <HiddenSlides>3</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45</vt:i4>
      </vt:variant>
    </vt:vector>
  </HeadingPairs>
  <TitlesOfParts>
    <vt:vector size="50" baseType="lpstr">
      <vt:lpstr>Helvetica Neue</vt:lpstr>
      <vt:lpstr>Arial</vt:lpstr>
      <vt:lpstr>Calibri</vt:lpstr>
      <vt:lpstr>Simple Light</vt:lpstr>
      <vt:lpstr>02_NHSDigital_template_Plain_Blue_v1</vt:lpstr>
      <vt:lpstr>Technical Vision for Account &amp; Proxy  Proposed MVP for Digital Proxy Service  September 2022 </vt:lpstr>
      <vt:lpstr>What is proxy?</vt:lpstr>
      <vt:lpstr>What is proxy?</vt:lpstr>
      <vt:lpstr>What is proxy?</vt:lpstr>
      <vt:lpstr>Key points to note:</vt:lpstr>
      <vt:lpstr>Why need proxy?</vt:lpstr>
      <vt:lpstr>What / When can proxy happen?</vt:lpstr>
      <vt:lpstr>Aims of this presentation</vt:lpstr>
      <vt:lpstr>What’s needed to support Proxy?</vt:lpstr>
      <vt:lpstr>What in “Proxy” should maybe live in “Account”</vt:lpstr>
      <vt:lpstr>Account, Account Endpoints &amp; Proxy</vt:lpstr>
      <vt:lpstr>“Account” - the supporting tech for controlling access to “Account Data”</vt:lpstr>
      <vt:lpstr>Separating the who from the what</vt:lpstr>
      <vt:lpstr>NHS Account – liken it to an Office 365 Tenant….</vt:lpstr>
      <vt:lpstr>Account / RBAC / Proxy - sounds great </vt:lpstr>
      <vt:lpstr>The NHS Data Silo Sprawl</vt:lpstr>
      <vt:lpstr>What is MS Graph?</vt:lpstr>
      <vt:lpstr>Then liken “NHS Account Data” to Microsoft Graph…</vt:lpstr>
      <vt:lpstr>The Ideal Account: Single API Endpoint for all Citizen Services </vt:lpstr>
      <vt:lpstr>How this supports proxy. Proxy access is just…</vt:lpstr>
      <vt:lpstr>Stop talking about integration with… NHSApp, UK etc.</vt:lpstr>
      <vt:lpstr>Client Control – global / local / role / attribute controlled</vt:lpstr>
      <vt:lpstr>Empowering our Citizens to Consent – THEY EXPECT IT!</vt:lpstr>
      <vt:lpstr>NHS Login?</vt:lpstr>
      <vt:lpstr>account/proxy abac/rbac Policy Enforcement</vt:lpstr>
      <vt:lpstr>“MVP” Focus – 2 “Strands”</vt:lpstr>
      <vt:lpstr>Strand 1: What can we aim to deliver in 2023?</vt:lpstr>
      <vt:lpstr>Strand 1: Requesting Proxy access MVP</vt:lpstr>
      <vt:lpstr>Requesting Parental Proxy access MVP</vt:lpstr>
      <vt:lpstr>Granting proxy access by an adult with capacity MVP</vt:lpstr>
      <vt:lpstr>What will continue to be developed alongside this?</vt:lpstr>
      <vt:lpstr>Strand 2: PoC - Removing the manual processes</vt:lpstr>
      <vt:lpstr>Strand 2: Digital Verifiable Credentials (VC)</vt:lpstr>
      <vt:lpstr>How can VC’s be used for “digital” Proxy interactions?</vt:lpstr>
      <vt:lpstr>How can VC’s be used for “digital” Proxy interactions?</vt:lpstr>
      <vt:lpstr>How can VC’s be used for “non digital” Proxy interactions?</vt:lpstr>
      <vt:lpstr>Before UMA, Quick Oauth reminder</vt:lpstr>
      <vt:lpstr>Quick OAuth example</vt:lpstr>
      <vt:lpstr>Oauth scopes</vt:lpstr>
      <vt:lpstr>Levels of Scope – Keeping things in Context</vt:lpstr>
      <vt:lpstr>Strand 2: User Managed Access</vt:lpstr>
      <vt:lpstr>Strand 2: User Managed Access</vt:lpstr>
      <vt:lpstr>Strand 2: User Managed Access</vt:lpstr>
      <vt:lpstr>Aims of next phase of work</vt:lpstr>
      <vt:lpstr>Strand 2: Next phase and Post June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Proposed MVP for Digital Proxy Service September 2022 V2</dc:title>
  <dc:creator>Karen Miles</dc:creator>
  <cp:lastModifiedBy>Ross Buggins</cp:lastModifiedBy>
  <cp:revision>5</cp:revision>
  <dcterms:modified xsi:type="dcterms:W3CDTF">2022-09-30T09:03:23Z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0x01010081FB923A8EC9C046B3C49D532C12581E</vt:lpwstr>
  </property>
  <property fmtid="{D5CDD505-2E9C-101B-9397-08002B2CF9AE}" pid="3" name="MediaServiceImageTags">
    <vt:lpwstr/>
  </property>
</Properties>
</file>